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1" r:id="rId4"/>
    <p:sldId id="272" r:id="rId5"/>
    <p:sldId id="257" r:id="rId6"/>
    <p:sldId id="262" r:id="rId7"/>
    <p:sldId id="263" r:id="rId8"/>
    <p:sldId id="276" r:id="rId9"/>
    <p:sldId id="277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C482589-CB2F-4003-801D-095B67490E73}" type="datetimeFigureOut">
              <a:rPr lang="en-US" altLang="zh-TW"/>
              <a:t>12/11/2014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34A4844B-5D5D-4D8E-9E71-6B297DF4019B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A7D4DBF-746C-4C25-853D-8A1CBE8404F4}" type="datetimeFigureOut">
              <a:t>2014/12/11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8DE0FDE7-FE71-46E3-9512-437B13AD5F4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 latinLnBrk="0">
              <a:defRPr lang="zh-TW" sz="5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其他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 latinLnBrk="0">
              <a:defRPr lang="zh-TW"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 latinLnBrk="0">
              <a:defRPr lang="zh-TW" sz="48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 latinLnBrk="0">
              <a:spcBef>
                <a:spcPts val="0"/>
              </a:spcBef>
              <a:buNone/>
              <a:defRPr lang="zh-TW" sz="2000" cap="all" spc="250" baseline="0">
                <a:solidFill>
                  <a:schemeClr val="bg2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 latinLnBrk="0">
              <a:defRPr lang="zh-TW"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13" name="矩形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 latinLnBrk="0">
              <a:defRPr lang="zh-TW"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t>2014/12/11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81DC1F7-A9E9-4D8B-8C97-C74523B2CF2A}" type="datetimeFigureOut">
              <a:rPr lang="en-US" altLang="zh-TW" smtClean="0"/>
              <a:pPr/>
              <a:t>12/11/2014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 cap="all" baseline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zh-TW" sz="4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lang="zh-TW"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sz="7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The Adventures of </a:t>
            </a:r>
            <a:br>
              <a:rPr lang="en-US" altLang="zh-TW" sz="7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zh-TW" sz="7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Tom Sawyer</a:t>
            </a:r>
            <a:endParaRPr lang="zh-TW" sz="7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14292" y="4869160"/>
            <a:ext cx="2808312" cy="596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3600" dirty="0" smtClean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130 Julio</a:t>
            </a:r>
            <a:endParaRPr lang="zh-TW" altLang="en-US" sz="3600" dirty="0">
              <a:solidFill>
                <a:schemeClr val="bg2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5400" dirty="0" smtClean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Author</a:t>
            </a:r>
            <a:endParaRPr lang="zh-TW" sz="5400" dirty="0">
              <a:solidFill>
                <a:schemeClr val="bg2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053852" y="1340768"/>
            <a:ext cx="96012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dirty="0" smtClean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Mark Twain</a:t>
            </a:r>
          </a:p>
          <a:p>
            <a:pPr marL="0" indent="0">
              <a:buNone/>
            </a:pPr>
            <a:r>
              <a:rPr lang="en-US" altLang="zh-TW" sz="3000" dirty="0"/>
              <a:t>  </a:t>
            </a:r>
            <a:r>
              <a:rPr lang="en-US" altLang="zh-TW" sz="30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One of the famous and best-loved American authors . He was born in Samuel Clemens in Florida , Missouri in 1835 . He lived a rich and varied life working as a printer , riverboat pilot , gold prospector , journalist and lecturer </a:t>
            </a:r>
            <a:r>
              <a:rPr lang="en-US" altLang="zh-TW" sz="3000" dirty="0" smtClean="0"/>
              <a:t>.  </a:t>
            </a:r>
          </a:p>
          <a:p>
            <a:pPr marL="0" indent="0">
              <a:buNone/>
            </a:pPr>
            <a:r>
              <a:rPr lang="en-US" altLang="zh-TW" sz="30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He put his colorful experiences to good use in his stories , writing over 30 stories under the name Mark Twain.</a:t>
            </a:r>
          </a:p>
          <a:p>
            <a:pPr marL="0" indent="0">
              <a:buNone/>
            </a:pPr>
            <a:r>
              <a:rPr lang="en-US" altLang="zh-TW" sz="30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He died in New York in 1910.</a:t>
            </a:r>
            <a:endParaRPr lang="zh-TW" sz="3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188206"/>
            <a:ext cx="4608512" cy="664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333772" y="1196752"/>
            <a:ext cx="2786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8000" dirty="0" smtClean="0">
                <a:solidFill>
                  <a:schemeClr val="bg2">
                    <a:lumMod val="75000"/>
                  </a:schemeClr>
                </a:solidFill>
              </a:rPr>
              <a:t>Mark</a:t>
            </a:r>
            <a:endParaRPr lang="zh-TW" altLang="en-US" sz="8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58286" y="2397081"/>
            <a:ext cx="3116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8000" dirty="0" smtClean="0">
                <a:solidFill>
                  <a:schemeClr val="bg2">
                    <a:lumMod val="75000"/>
                  </a:schemeClr>
                </a:solidFill>
              </a:rPr>
              <a:t>Twain</a:t>
            </a:r>
            <a:endParaRPr lang="zh-TW" altLang="en-US" sz="8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69876" y="692696"/>
            <a:ext cx="5126724" cy="848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5400" dirty="0" smtClean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Main Character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341884" y="1700808"/>
            <a:ext cx="9956572" cy="385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40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Tom Sawyer - </a:t>
            </a:r>
            <a:r>
              <a:rPr lang="en-US" altLang="zh-TW" sz="3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Naughty , good heart , become </a:t>
            </a:r>
          </a:p>
          <a:p>
            <a:pPr>
              <a:lnSpc>
                <a:spcPct val="90000"/>
              </a:lnSpc>
            </a:pPr>
            <a:r>
              <a:rPr lang="en-US" altLang="zh-TW" sz="3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responsible </a:t>
            </a:r>
          </a:p>
          <a:p>
            <a:pPr>
              <a:lnSpc>
                <a:spcPct val="90000"/>
              </a:lnSpc>
            </a:pPr>
            <a:endParaRPr lang="en-US" altLang="zh-TW" sz="36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36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Aunt Polly - </a:t>
            </a:r>
            <a:r>
              <a:rPr lang="en-US" altLang="zh-TW" sz="3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Tom’s aunt . Kindhearted , simple</a:t>
            </a:r>
          </a:p>
          <a:p>
            <a:pPr>
              <a:lnSpc>
                <a:spcPct val="90000"/>
              </a:lnSpc>
            </a:pPr>
            <a:endParaRPr lang="en-US" altLang="zh-TW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3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Huckleberry Finn - an outcast , a zest for adventure</a:t>
            </a:r>
          </a:p>
          <a:p>
            <a:pPr>
              <a:lnSpc>
                <a:spcPct val="90000"/>
              </a:lnSpc>
            </a:pPr>
            <a:endParaRPr lang="en-US" altLang="zh-TW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3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Becky Thatcher – a pretty girl , fall in love with Tom</a:t>
            </a:r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About the story</a:t>
            </a:r>
            <a:endParaRPr lang="zh-TW" sz="6000" dirty="0">
              <a:solidFill>
                <a:schemeClr val="bg2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15080" y="1628800"/>
            <a:ext cx="10074168" cy="5226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is caught having gone swimming by Aunt Polly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because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  he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used the wrong color thread to sew his shirt collar back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on</a:t>
            </a:r>
          </a:p>
          <a:p>
            <a:pPr>
              <a:lnSpc>
                <a:spcPct val="90000"/>
              </a:lnSpc>
            </a:pPr>
            <a:endParaRPr lang="en-US" altLang="zh-TW" sz="2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2.Whitewashing </a:t>
            </a:r>
            <a:r>
              <a:rPr lang="en-US" altLang="zh-TW" sz="2400" dirty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the </a:t>
            </a:r>
            <a:r>
              <a:rPr lang="en-US" altLang="zh-TW" sz="2400" dirty="0" smtClean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fence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3.Tom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trades for the Sunday School Bible verse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slips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4.Tom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and Becky get engaged, then break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up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5.Tom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and Huck witness the stabbing of Dr. Robinson by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Indian Joe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6.Tom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&amp; Huck swear a blood oath to each other never to reveal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what</a:t>
            </a:r>
          </a:p>
          <a:p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  they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have seen</a:t>
            </a:r>
          </a:p>
          <a:p>
            <a:endParaRPr lang="en-US" altLang="zh-TW" sz="2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7.Muff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Potter is arrested for the murder of Dr. Robinson</a:t>
            </a:r>
            <a:endParaRPr lang="zh-TW" altLang="en-US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57908" y="1052736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01493" y="1052736"/>
            <a:ext cx="10868296" cy="574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8.Tom </a:t>
            </a:r>
            <a:r>
              <a:rPr lang="en-US" altLang="zh-TW" sz="2400" dirty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feels unloved and runs away with Huck and Joe to the </a:t>
            </a:r>
            <a:r>
              <a:rPr lang="en-US" altLang="zh-TW" sz="2400" dirty="0" smtClean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island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9.The </a:t>
            </a:r>
            <a:r>
              <a:rPr lang="en-US" altLang="zh-TW" sz="2400" dirty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boys return to attend their own </a:t>
            </a:r>
            <a:r>
              <a:rPr lang="en-US" altLang="zh-TW" sz="2400" dirty="0" smtClean="0">
                <a:solidFill>
                  <a:schemeClr val="accent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funeral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10.Tom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takes Becky’s punishment for spilling ink across the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schoolmaster’s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Book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11.Tom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&amp; Huck go searching for buried treasure &amp; discover Injun Joe at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the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abandoned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house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12.Huck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discovers that Injun Joe plans to slit the Widow Douglas’s nostrils</a:t>
            </a:r>
            <a:endParaRPr lang="en-US" altLang="zh-TW" sz="2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13.Tom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and Becky get lost in the cave</a:t>
            </a:r>
            <a:endParaRPr lang="en-US" altLang="zh-TW" sz="2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14.Indian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Joe’s dead body is discovered weeks later in the sealed cave</a:t>
            </a:r>
            <a:endParaRPr lang="en-US" altLang="zh-TW" sz="2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zh-TW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15.Tom 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and Huck retrieve the treasure and are </a:t>
            </a:r>
            <a:r>
              <a:rPr lang="en-US" altLang="zh-TW" sz="2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heroes</a:t>
            </a:r>
          </a:p>
        </p:txBody>
      </p:sp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222204" y="404664"/>
            <a:ext cx="3390672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5400" dirty="0" smtClean="0">
                <a:solidFill>
                  <a:schemeClr val="bg2">
                    <a:lumMod val="75000"/>
                  </a:schemeClr>
                </a:solidFill>
              </a:rPr>
              <a:t>Reflection</a:t>
            </a:r>
            <a:endParaRPr lang="zh-TW" altLang="en-US"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13892" y="1700808"/>
            <a:ext cx="332494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altLang="zh-TW" sz="4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Interesting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altLang="zh-TW" sz="4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altLang="zh-TW" sz="4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Horrifying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altLang="zh-TW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altLang="zh-TW" sz="4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Touching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altLang="zh-TW" sz="4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altLang="zh-TW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altLang="zh-TW" sz="4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altLang="zh-TW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zh-TW" altLang="en-US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2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10038" y="2348880"/>
            <a:ext cx="6293710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9600" smtClean="0">
                <a:solidFill>
                  <a:schemeClr val="bg2"/>
                </a:solidFill>
              </a:rPr>
              <a:t>Thank </a:t>
            </a:r>
            <a:r>
              <a:rPr lang="en-US" altLang="zh-TW" sz="9600" dirty="0" smtClean="0">
                <a:solidFill>
                  <a:schemeClr val="bg2"/>
                </a:solidFill>
              </a:rPr>
              <a:t>you</a:t>
            </a:r>
            <a:endParaRPr lang="zh-TW" altLang="en-US" sz="9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0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D1F35-D690-462B-8ABB-6D4DC8E181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木紋簡報 (寬螢幕)</Template>
  <TotalTime>0</TotalTime>
  <Words>314</Words>
  <Application>Microsoft Office PowerPoint</Application>
  <PresentationFormat>自訂</PresentationFormat>
  <Paragraphs>61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Yu Gothic</vt:lpstr>
      <vt:lpstr>微軟正黑體</vt:lpstr>
      <vt:lpstr>Arial</vt:lpstr>
      <vt:lpstr>Century</vt:lpstr>
      <vt:lpstr>Woodgrain_16x9</vt:lpstr>
      <vt:lpstr>The Adventures of  Tom Sawyer</vt:lpstr>
      <vt:lpstr>Author</vt:lpstr>
      <vt:lpstr>PowerPoint 簡報</vt:lpstr>
      <vt:lpstr>PowerPoint 簡報</vt:lpstr>
      <vt:lpstr>About the story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2014-12-07T09:53:09Z</dcterms:created>
  <dcterms:modified xsi:type="dcterms:W3CDTF">2014-12-11T16:01:18Z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