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0968852-87FA-4D21-A4D7-16B08CEFA88D}" type="datetimeFigureOut">
              <a:rPr lang="zh-TW" altLang="en-US" smtClean="0"/>
              <a:t>2014/11/8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3A02695-AA23-426A-9A40-A7CA38703C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8587680" cy="1828800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音樂分析</a:t>
            </a:r>
            <a:r>
              <a:rPr lang="en-US" altLang="zh-TW" sz="4000" dirty="0" smtClean="0"/>
              <a:t>-</a:t>
            </a:r>
            <a:r>
              <a:rPr lang="zh-TW" altLang="en-US" sz="4000" dirty="0" smtClean="0"/>
              <a:t>我不願讓你一個人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五月天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8793832" cy="2586757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HE1C</a:t>
            </a:r>
          </a:p>
          <a:p>
            <a:r>
              <a:rPr lang="en-US" altLang="zh-TW" dirty="0" smtClean="0"/>
              <a:t>1103300157</a:t>
            </a:r>
            <a:r>
              <a:rPr lang="zh-TW" altLang="en-US" dirty="0" smtClean="0"/>
              <a:t> 陳宗郁 </a:t>
            </a:r>
            <a:r>
              <a:rPr lang="en-US" altLang="zh-TW" dirty="0" smtClean="0"/>
              <a:t>1103300148</a:t>
            </a:r>
            <a:r>
              <a:rPr lang="zh-TW" altLang="en-US" dirty="0" smtClean="0"/>
              <a:t>廖宣淩</a:t>
            </a:r>
            <a:endParaRPr lang="en-US" altLang="zh-TW" dirty="0" smtClean="0"/>
          </a:p>
          <a:p>
            <a:r>
              <a:rPr lang="en-US" altLang="zh-TW" dirty="0" smtClean="0"/>
              <a:t>1103300143</a:t>
            </a:r>
            <a:r>
              <a:rPr lang="zh-TW" altLang="en-US" dirty="0" smtClean="0"/>
              <a:t>蔡易珊 </a:t>
            </a:r>
            <a:r>
              <a:rPr lang="en-US" altLang="zh-TW" dirty="0" smtClean="0"/>
              <a:t>1103300168</a:t>
            </a:r>
            <a:r>
              <a:rPr lang="zh-TW" altLang="en-US" dirty="0" smtClean="0"/>
              <a:t>吳珮妤</a:t>
            </a:r>
            <a:endParaRPr lang="en-US" altLang="zh-TW" dirty="0" smtClean="0"/>
          </a:p>
          <a:p>
            <a:r>
              <a:rPr lang="en-US" altLang="zh-TW" dirty="0" smtClean="0"/>
              <a:t>1103300133</a:t>
            </a:r>
            <a:r>
              <a:rPr lang="zh-TW" altLang="en-US" dirty="0" smtClean="0"/>
              <a:t>盧奕 </a:t>
            </a:r>
            <a:r>
              <a:rPr lang="en-US" altLang="zh-TW" dirty="0" smtClean="0"/>
              <a:t>1103300166</a:t>
            </a:r>
            <a:r>
              <a:rPr lang="zh-TW" altLang="en-US" dirty="0" smtClean="0"/>
              <a:t>龔郁純</a:t>
            </a:r>
            <a:endParaRPr lang="en-US" altLang="zh-TW" dirty="0" smtClean="0"/>
          </a:p>
          <a:p>
            <a:r>
              <a:rPr lang="en-US" altLang="zh-TW" dirty="0" smtClean="0"/>
              <a:t>1103300150</a:t>
            </a:r>
            <a:r>
              <a:rPr lang="zh-TW" altLang="en-US" dirty="0" smtClean="0"/>
              <a:t>尚若君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17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節奏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這首曲子為</a:t>
            </a:r>
            <a:r>
              <a:rPr lang="en-US" altLang="zh-TW" dirty="0" smtClean="0"/>
              <a:t>4/4</a:t>
            </a:r>
            <a:r>
              <a:rPr lang="zh-TW" altLang="en-US" dirty="0" smtClean="0"/>
              <a:t>拍子</a:t>
            </a:r>
            <a:r>
              <a:rPr lang="en-US" altLang="zh-TW" dirty="0" smtClean="0"/>
              <a:t>!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06896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旋律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這首</a:t>
            </a:r>
            <a:r>
              <a:rPr lang="zh-TW" altLang="en-US" dirty="0" smtClean="0"/>
              <a:t>曲子</a:t>
            </a:r>
            <a:r>
              <a:rPr lang="zh-TW" altLang="en-US" dirty="0"/>
              <a:t>為開離</a:t>
            </a:r>
            <a:r>
              <a:rPr lang="zh-TW" altLang="en-US" dirty="0" smtClean="0"/>
              <a:t>和弦。</a:t>
            </a:r>
            <a:endParaRPr lang="en-US" altLang="zh-TW" dirty="0" smtClean="0"/>
          </a:p>
          <a:p>
            <a:r>
              <a:rPr lang="en-US" altLang="zh-TW" dirty="0" smtClean="0"/>
              <a:t>G</a:t>
            </a:r>
            <a:r>
              <a:rPr lang="zh-TW" altLang="en-US" dirty="0" smtClean="0"/>
              <a:t>大調。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331" y="1628800"/>
            <a:ext cx="3322487" cy="457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和聲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這首歌主要只有阿信的歌聲，並沒有任何的和聲。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84422"/>
            <a:ext cx="2548037" cy="37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織度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這首歌曲為主音音樂</a:t>
            </a:r>
            <a:endParaRPr lang="en-US" altLang="zh-TW" dirty="0" smtClean="0"/>
          </a:p>
          <a:p>
            <a:r>
              <a:rPr lang="zh-TW" altLang="en-US" dirty="0" smtClean="0"/>
              <a:t>因為主要是以阿信的歌聲為主，背景的伴奏則只是陪襯而已。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27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曲式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為二段體 </a:t>
            </a:r>
            <a:r>
              <a:rPr lang="en-US" altLang="zh-TW" dirty="0" smtClean="0"/>
              <a:t>A-B</a:t>
            </a:r>
          </a:p>
          <a:p>
            <a:r>
              <a:rPr lang="zh-TW" altLang="en-US" dirty="0" smtClean="0"/>
              <a:t>因為二段體還有分單二部跟副二部</a:t>
            </a:r>
            <a:r>
              <a:rPr lang="zh-TW" altLang="en-US" dirty="0"/>
              <a:t>，這首歌</a:t>
            </a:r>
            <a:r>
              <a:rPr lang="zh-TW" altLang="en-US" dirty="0" smtClean="0"/>
              <a:t>應為複二部，因為</a:t>
            </a:r>
            <a:r>
              <a:rPr lang="en-US" altLang="zh-TW" dirty="0" smtClean="0"/>
              <a:t>ABAB</a:t>
            </a:r>
            <a:r>
              <a:rPr lang="zh-TW" altLang="en-US" dirty="0" smtClean="0"/>
              <a:t>循環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二部式是由相對獨立，結構相當，一般為同樣重要的兩個月段組成的樂曲，可以做為獨立的樂曲，也可以做為大型樂曲的基礎結構。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95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音樂的表現</a:t>
            </a:r>
            <a:r>
              <a:rPr lang="en-US" altLang="zh-TW" dirty="0" smtClean="0"/>
              <a:t>OR</a:t>
            </a:r>
            <a:r>
              <a:rPr lang="zh-TW" altLang="en-US" dirty="0" smtClean="0"/>
              <a:t>樂器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樂器</a:t>
            </a:r>
            <a:r>
              <a:rPr lang="en-US" altLang="zh-TW" dirty="0" smtClean="0"/>
              <a:t>:</a:t>
            </a:r>
            <a:r>
              <a:rPr lang="zh-TW" altLang="en-US" dirty="0" smtClean="0"/>
              <a:t>木吉他，電吉他，鋼琴，爵士</a:t>
            </a:r>
            <a:r>
              <a:rPr lang="zh-TW" altLang="en-US" dirty="0" smtClean="0"/>
              <a:t>鼓</a:t>
            </a:r>
            <a:r>
              <a:rPr lang="zh-TW" altLang="en-US" dirty="0" smtClean="0"/>
              <a:t>，</a:t>
            </a:r>
            <a:r>
              <a:rPr lang="en-US" altLang="zh-TW" dirty="0" smtClean="0"/>
              <a:t>Vocal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31" y="3420303"/>
            <a:ext cx="1841204" cy="276917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02619"/>
            <a:ext cx="2508870" cy="250887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725" y="3098226"/>
            <a:ext cx="1984989" cy="221326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984" y="4091501"/>
            <a:ext cx="2340499" cy="2232248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927" y="2250509"/>
            <a:ext cx="1621536" cy="184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謝謝老師的觀賞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92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94</TotalTime>
  <Words>195</Words>
  <Application>Microsoft Office PowerPoint</Application>
  <PresentationFormat>如螢幕大小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沉穩</vt:lpstr>
      <vt:lpstr>音樂分析-我不願讓你一個人(五月天</vt:lpstr>
      <vt:lpstr>節奏</vt:lpstr>
      <vt:lpstr>旋律</vt:lpstr>
      <vt:lpstr>和聲</vt:lpstr>
      <vt:lpstr>織度</vt:lpstr>
      <vt:lpstr>曲式</vt:lpstr>
      <vt:lpstr>音樂的表現OR樂器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音樂分析-我不願讓你一個人</dc:title>
  <dc:creator>OPAC</dc:creator>
  <cp:lastModifiedBy>OPAC</cp:lastModifiedBy>
  <cp:revision>7</cp:revision>
  <dcterms:created xsi:type="dcterms:W3CDTF">2014-11-07T11:52:23Z</dcterms:created>
  <dcterms:modified xsi:type="dcterms:W3CDTF">2014-11-08T09:40:26Z</dcterms:modified>
</cp:coreProperties>
</file>