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00CC"/>
    <a:srgbClr val="FF6600"/>
    <a:srgbClr val="33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A7AE9-544B-49DC-B2F7-6A1806CE04F9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01EE4-9FEF-4CD5-8F76-5F76F668DE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61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01EE4-9FEF-4CD5-8F76-5F76F668DEF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58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23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78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53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69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7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88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49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48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47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42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0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5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AD013E-3460-4A96-8B4D-082ABA35BEE2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28356B-2C32-44D6-BA29-C298783DA0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我的過去、現在和未來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XE1C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1102300123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劉家欣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8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我的過去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38600" cy="3028950"/>
          </a:xfrm>
          <a:ln w="76200" cmpd="tri">
            <a:solidFill>
              <a:srgbClr val="7030A0"/>
            </a:solidFill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內容版面配置區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038600" cy="3028950"/>
          </a:xfrm>
          <a:prstGeom prst="rect">
            <a:avLst/>
          </a:prstGeom>
          <a:ln w="76200" cap="flat" cmpd="tri" algn="ctr">
            <a:solidFill>
              <a:schemeClr val="accent1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向右箭號 6"/>
          <p:cNvSpPr/>
          <p:nvPr/>
        </p:nvSpPr>
        <p:spPr>
          <a:xfrm>
            <a:off x="3779912" y="4105250"/>
            <a:ext cx="864096" cy="720080"/>
          </a:xfrm>
          <a:prstGeom prst="rightArrow">
            <a:avLst>
              <a:gd name="adj1" fmla="val 50000"/>
              <a:gd name="adj2" fmla="val 8571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23528" y="5026372"/>
            <a:ext cx="3043362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整理是一天的開始，將環境及心情整理好，迎向美好、充實的一天。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3209534" cy="181659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555776" y="5733256"/>
            <a:ext cx="3043362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整理也是一天的結束，將一整天所學知識及經驗，消化完畢，融合為自己所用。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95936" y="5026372"/>
            <a:ext cx="1368152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好環境就有好心情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7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我的現在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生涯規劃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90180"/>
              </p:ext>
            </p:extLst>
          </p:nvPr>
        </p:nvGraphicFramePr>
        <p:xfrm>
          <a:off x="611560" y="1772816"/>
          <a:ext cx="7848874" cy="456209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92088"/>
                <a:gridCol w="1584176"/>
                <a:gridCol w="2520280"/>
                <a:gridCol w="1644184"/>
                <a:gridCol w="1308146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年齡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想達到的目標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所需要做出的努力事項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0975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15~20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課業上－有勇氣與各國人士溝通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多說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感情上－交到更多真心的朋友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真誠待人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8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社團或生活上－發現自己的才能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參加各種社團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398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年齡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預定的目標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>
                      <a:noFill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可能的職業與薪資待遇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所需要的條件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生活圖景</a:t>
                      </a: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solidFill>
                      <a:schemeClr val="tx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20~25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插大</a:t>
                      </a:r>
                      <a:r>
                        <a:rPr lang="en-US" altLang="zh-TW" dirty="0" smtClean="0">
                          <a:latin typeface="+mj-ea"/>
                          <a:ea typeface="+mj-ea"/>
                        </a:rPr>
                        <a:t>+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在台工作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翻譯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書面</a:t>
                      </a:r>
                      <a:r>
                        <a:rPr lang="en-US" altLang="zh-TW" dirty="0" smtClean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口頭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dirty="0" smtClean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進修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$20000~30000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勇氣＋</a:t>
                      </a:r>
                    </a:p>
                    <a:p>
                      <a:pPr algn="ctr"/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努力</a:t>
                      </a:r>
                    </a:p>
                  </a:txBody>
                  <a:tcPr vert="eaVert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>
                      <a:noFill/>
                    </a:lnL>
                    <a:lnB>
                      <a:noFill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25~30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讀書</a:t>
                      </a:r>
                      <a:r>
                        <a:rPr lang="en-US" altLang="zh-TW" dirty="0" smtClean="0">
                          <a:latin typeface="+mn-ea"/>
                          <a:ea typeface="+mn-ea"/>
                        </a:rPr>
                        <a:t>+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出國工作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翻譯</a:t>
                      </a:r>
                      <a:r>
                        <a:rPr lang="en-US" altLang="zh-TW" dirty="0" smtClean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進修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$30000~40000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30~35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工作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大使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$50000~60000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17" name="直線接點 16"/>
          <p:cNvCxnSpPr>
            <a:stCxn id="12" idx="6"/>
          </p:cNvCxnSpPr>
          <p:nvPr/>
        </p:nvCxnSpPr>
        <p:spPr>
          <a:xfrm flipH="1">
            <a:off x="7368586" y="4479710"/>
            <a:ext cx="136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7505376" y="4540035"/>
            <a:ext cx="955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干</a:t>
            </a:r>
            <a:r>
              <a:rPr lang="zh-TW" altLang="en-US" sz="1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我屁事</a:t>
            </a:r>
            <a:r>
              <a:rPr lang="en-US" altLang="zh-TW" sz="1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...</a:t>
            </a:r>
            <a:endParaRPr lang="zh-TW" altLang="en-US" sz="11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548767" y="5306663"/>
            <a:ext cx="955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猶豫</a:t>
            </a:r>
            <a:r>
              <a:rPr lang="en-US" altLang="zh-TW" sz="1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...</a:t>
            </a:r>
            <a:endParaRPr lang="zh-TW" altLang="en-US" sz="11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548767" y="6027955"/>
            <a:ext cx="955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幫助</a:t>
            </a:r>
          </a:p>
        </p:txBody>
      </p:sp>
      <p:grpSp>
        <p:nvGrpSpPr>
          <p:cNvPr id="60" name="群組 59"/>
          <p:cNvGrpSpPr/>
          <p:nvPr/>
        </p:nvGrpSpPr>
        <p:grpSpPr>
          <a:xfrm>
            <a:off x="7204996" y="4056468"/>
            <a:ext cx="1183428" cy="986501"/>
            <a:chOff x="7204996" y="4056468"/>
            <a:chExt cx="1183428" cy="986501"/>
          </a:xfrm>
        </p:grpSpPr>
        <p:grpSp>
          <p:nvGrpSpPr>
            <p:cNvPr id="10" name="群組 9"/>
            <p:cNvGrpSpPr/>
            <p:nvPr/>
          </p:nvGrpSpPr>
          <p:grpSpPr>
            <a:xfrm>
              <a:off x="7204996" y="4322889"/>
              <a:ext cx="300380" cy="720080"/>
              <a:chOff x="3456544" y="1754490"/>
              <a:chExt cx="792088" cy="1818526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3492934" y="2420888"/>
                <a:ext cx="719026" cy="1152128"/>
                <a:chOff x="2844862" y="3356992"/>
                <a:chExt cx="719026" cy="1152128"/>
              </a:xfrm>
              <a:solidFill>
                <a:schemeClr val="tx1">
                  <a:lumMod val="95000"/>
                  <a:lumOff val="5000"/>
                </a:schemeClr>
              </a:solidFill>
            </p:grpSpPr>
            <p:sp>
              <p:nvSpPr>
                <p:cNvPr id="13" name="弧形 12"/>
                <p:cNvSpPr/>
                <p:nvPr/>
              </p:nvSpPr>
              <p:spPr>
                <a:xfrm>
                  <a:off x="2915816" y="3356992"/>
                  <a:ext cx="648072" cy="1152128"/>
                </a:xfrm>
                <a:prstGeom prst="arc">
                  <a:avLst>
                    <a:gd name="adj1" fmla="val 16957031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弧形 13"/>
                <p:cNvSpPr/>
                <p:nvPr/>
              </p:nvSpPr>
              <p:spPr>
                <a:xfrm>
                  <a:off x="2844862" y="3356992"/>
                  <a:ext cx="648072" cy="1152128"/>
                </a:xfrm>
                <a:prstGeom prst="arc">
                  <a:avLst>
                    <a:gd name="adj1" fmla="val 10545190"/>
                    <a:gd name="adj2" fmla="val 15373938"/>
                  </a:avLst>
                </a:prstGeom>
                <a:grpFill/>
                <a:ln>
                  <a:noFill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5" name="直線接點 14"/>
                <p:cNvCxnSpPr>
                  <a:stCxn id="14" idx="0"/>
                  <a:endCxn id="13" idx="2"/>
                </p:cNvCxnSpPr>
                <p:nvPr/>
              </p:nvCxnSpPr>
              <p:spPr>
                <a:xfrm flipV="1">
                  <a:off x="2845144" y="3933056"/>
                  <a:ext cx="718744" cy="24041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>
                  <a:stCxn id="14" idx="2"/>
                  <a:endCxn id="13" idx="0"/>
                </p:cNvCxnSpPr>
                <p:nvPr/>
              </p:nvCxnSpPr>
              <p:spPr>
                <a:xfrm flipV="1">
                  <a:off x="3039492" y="3397815"/>
                  <a:ext cx="320169" cy="7108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橢圓 11"/>
              <p:cNvSpPr/>
              <p:nvPr/>
            </p:nvSpPr>
            <p:spPr>
              <a:xfrm>
                <a:off x="3456544" y="1754490"/>
                <a:ext cx="792088" cy="7920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" name="直線接點 2"/>
            <p:cNvCxnSpPr>
              <a:endCxn id="12" idx="2"/>
            </p:cNvCxnSpPr>
            <p:nvPr/>
          </p:nvCxnSpPr>
          <p:spPr>
            <a:xfrm flipH="1">
              <a:off x="7204996" y="4479710"/>
              <a:ext cx="13668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endCxn id="12" idx="6"/>
            </p:cNvCxnSpPr>
            <p:nvPr/>
          </p:nvCxnSpPr>
          <p:spPr>
            <a:xfrm>
              <a:off x="7368586" y="4479710"/>
              <a:ext cx="1367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橢圓 19"/>
            <p:cNvSpPr/>
            <p:nvPr/>
          </p:nvSpPr>
          <p:spPr>
            <a:xfrm>
              <a:off x="7380312" y="4479710"/>
              <a:ext cx="45719" cy="53526"/>
            </a:xfrm>
            <a:prstGeom prst="ellipse">
              <a:avLst/>
            </a:prstGeom>
            <a:solidFill>
              <a:schemeClr val="tx1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903" y="4479710"/>
              <a:ext cx="49212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群組 33"/>
            <p:cNvGrpSpPr/>
            <p:nvPr/>
          </p:nvGrpSpPr>
          <p:grpSpPr>
            <a:xfrm>
              <a:off x="7596336" y="4104305"/>
              <a:ext cx="216024" cy="218584"/>
              <a:chOff x="7806339" y="4104305"/>
              <a:chExt cx="216024" cy="218584"/>
            </a:xfrm>
          </p:grpSpPr>
          <p:sp>
            <p:nvSpPr>
              <p:cNvPr id="28" name="流程圖: 循序存取儲存裝置 27"/>
              <p:cNvSpPr/>
              <p:nvPr/>
            </p:nvSpPr>
            <p:spPr>
              <a:xfrm>
                <a:off x="7806339" y="4104305"/>
                <a:ext cx="216024" cy="218584"/>
              </a:xfrm>
              <a:prstGeom prst="flowChartMagneticTap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手繪多邊形 60"/>
              <p:cNvSpPr/>
              <p:nvPr/>
            </p:nvSpPr>
            <p:spPr>
              <a:xfrm>
                <a:off x="7849686" y="4134857"/>
                <a:ext cx="129329" cy="157480"/>
              </a:xfrm>
              <a:custGeom>
                <a:avLst/>
                <a:gdLst>
                  <a:gd name="connsiteX0" fmla="*/ 30480 w 248202"/>
                  <a:gd name="connsiteY0" fmla="*/ 177800 h 238760"/>
                  <a:gd name="connsiteX1" fmla="*/ 30480 w 248202"/>
                  <a:gd name="connsiteY1" fmla="*/ 10160 h 238760"/>
                  <a:gd name="connsiteX2" fmla="*/ 45720 w 248202"/>
                  <a:gd name="connsiteY2" fmla="*/ 0 h 238760"/>
                  <a:gd name="connsiteX3" fmla="*/ 81280 w 248202"/>
                  <a:gd name="connsiteY3" fmla="*/ 10160 h 238760"/>
                  <a:gd name="connsiteX4" fmla="*/ 111760 w 248202"/>
                  <a:gd name="connsiteY4" fmla="*/ 55880 h 238760"/>
                  <a:gd name="connsiteX5" fmla="*/ 137160 w 248202"/>
                  <a:gd name="connsiteY5" fmla="*/ 101600 h 238760"/>
                  <a:gd name="connsiteX6" fmla="*/ 132080 w 248202"/>
                  <a:gd name="connsiteY6" fmla="*/ 152400 h 238760"/>
                  <a:gd name="connsiteX7" fmla="*/ 45720 w 248202"/>
                  <a:gd name="connsiteY7" fmla="*/ 121920 h 238760"/>
                  <a:gd name="connsiteX8" fmla="*/ 50800 w 248202"/>
                  <a:gd name="connsiteY8" fmla="*/ 20320 h 238760"/>
                  <a:gd name="connsiteX9" fmla="*/ 66040 w 248202"/>
                  <a:gd name="connsiteY9" fmla="*/ 15240 h 238760"/>
                  <a:gd name="connsiteX10" fmla="*/ 81280 w 248202"/>
                  <a:gd name="connsiteY10" fmla="*/ 5080 h 238760"/>
                  <a:gd name="connsiteX11" fmla="*/ 198120 w 248202"/>
                  <a:gd name="connsiteY11" fmla="*/ 25400 h 238760"/>
                  <a:gd name="connsiteX12" fmla="*/ 203200 w 248202"/>
                  <a:gd name="connsiteY12" fmla="*/ 40640 h 238760"/>
                  <a:gd name="connsiteX13" fmla="*/ 198120 w 248202"/>
                  <a:gd name="connsiteY13" fmla="*/ 116840 h 238760"/>
                  <a:gd name="connsiteX14" fmla="*/ 182880 w 248202"/>
                  <a:gd name="connsiteY14" fmla="*/ 132080 h 238760"/>
                  <a:gd name="connsiteX15" fmla="*/ 157480 w 248202"/>
                  <a:gd name="connsiteY15" fmla="*/ 142240 h 238760"/>
                  <a:gd name="connsiteX16" fmla="*/ 142240 w 248202"/>
                  <a:gd name="connsiteY16" fmla="*/ 152400 h 238760"/>
                  <a:gd name="connsiteX17" fmla="*/ 111760 w 248202"/>
                  <a:gd name="connsiteY17" fmla="*/ 147320 h 238760"/>
                  <a:gd name="connsiteX18" fmla="*/ 101600 w 248202"/>
                  <a:gd name="connsiteY18" fmla="*/ 121920 h 238760"/>
                  <a:gd name="connsiteX19" fmla="*/ 121920 w 248202"/>
                  <a:gd name="connsiteY19" fmla="*/ 35560 h 238760"/>
                  <a:gd name="connsiteX20" fmla="*/ 203200 w 248202"/>
                  <a:gd name="connsiteY20" fmla="*/ 45720 h 238760"/>
                  <a:gd name="connsiteX21" fmla="*/ 228600 w 248202"/>
                  <a:gd name="connsiteY21" fmla="*/ 81280 h 238760"/>
                  <a:gd name="connsiteX22" fmla="*/ 238760 w 248202"/>
                  <a:gd name="connsiteY22" fmla="*/ 96520 h 238760"/>
                  <a:gd name="connsiteX23" fmla="*/ 233680 w 248202"/>
                  <a:gd name="connsiteY23" fmla="*/ 182880 h 238760"/>
                  <a:gd name="connsiteX24" fmla="*/ 172720 w 248202"/>
                  <a:gd name="connsiteY24" fmla="*/ 218440 h 238760"/>
                  <a:gd name="connsiteX25" fmla="*/ 111760 w 248202"/>
                  <a:gd name="connsiteY25" fmla="*/ 208280 h 238760"/>
                  <a:gd name="connsiteX26" fmla="*/ 106680 w 248202"/>
                  <a:gd name="connsiteY26" fmla="*/ 193040 h 238760"/>
                  <a:gd name="connsiteX27" fmla="*/ 132080 w 248202"/>
                  <a:gd name="connsiteY27" fmla="*/ 137160 h 238760"/>
                  <a:gd name="connsiteX28" fmla="*/ 228600 w 248202"/>
                  <a:gd name="connsiteY28" fmla="*/ 142240 h 238760"/>
                  <a:gd name="connsiteX29" fmla="*/ 238760 w 248202"/>
                  <a:gd name="connsiteY29" fmla="*/ 223520 h 238760"/>
                  <a:gd name="connsiteX30" fmla="*/ 223520 w 248202"/>
                  <a:gd name="connsiteY30" fmla="*/ 228600 h 238760"/>
                  <a:gd name="connsiteX31" fmla="*/ 182880 w 248202"/>
                  <a:gd name="connsiteY31" fmla="*/ 238760 h 238760"/>
                  <a:gd name="connsiteX32" fmla="*/ 35560 w 248202"/>
                  <a:gd name="connsiteY32" fmla="*/ 233680 h 238760"/>
                  <a:gd name="connsiteX33" fmla="*/ 25400 w 248202"/>
                  <a:gd name="connsiteY33" fmla="*/ 218440 h 238760"/>
                  <a:gd name="connsiteX34" fmla="*/ 30480 w 248202"/>
                  <a:gd name="connsiteY34" fmla="*/ 152400 h 238760"/>
                  <a:gd name="connsiteX35" fmla="*/ 60960 w 248202"/>
                  <a:gd name="connsiteY35" fmla="*/ 147320 h 238760"/>
                  <a:gd name="connsiteX36" fmla="*/ 147320 w 248202"/>
                  <a:gd name="connsiteY36" fmla="*/ 152400 h 238760"/>
                  <a:gd name="connsiteX37" fmla="*/ 111760 w 248202"/>
                  <a:gd name="connsiteY37" fmla="*/ 228600 h 238760"/>
                  <a:gd name="connsiteX38" fmla="*/ 20320 w 248202"/>
                  <a:gd name="connsiteY38" fmla="*/ 223520 h 238760"/>
                  <a:gd name="connsiteX39" fmla="*/ 10160 w 248202"/>
                  <a:gd name="connsiteY39" fmla="*/ 203200 h 238760"/>
                  <a:gd name="connsiteX40" fmla="*/ 5080 w 248202"/>
                  <a:gd name="connsiteY40" fmla="*/ 182880 h 238760"/>
                  <a:gd name="connsiteX41" fmla="*/ 0 w 248202"/>
                  <a:gd name="connsiteY41" fmla="*/ 167640 h 238760"/>
                  <a:gd name="connsiteX42" fmla="*/ 25400 w 248202"/>
                  <a:gd name="connsiteY42" fmla="*/ 101600 h 238760"/>
                  <a:gd name="connsiteX43" fmla="*/ 45720 w 248202"/>
                  <a:gd name="connsiteY43" fmla="*/ 91440 h 238760"/>
                  <a:gd name="connsiteX44" fmla="*/ 203200 w 248202"/>
                  <a:gd name="connsiteY44" fmla="*/ 96520 h 238760"/>
                  <a:gd name="connsiteX45" fmla="*/ 213360 w 248202"/>
                  <a:gd name="connsiteY45" fmla="*/ 111760 h 238760"/>
                  <a:gd name="connsiteX46" fmla="*/ 208280 w 248202"/>
                  <a:gd name="connsiteY46" fmla="*/ 182880 h 238760"/>
                  <a:gd name="connsiteX47" fmla="*/ 127000 w 248202"/>
                  <a:gd name="connsiteY47" fmla="*/ 172720 h 238760"/>
                  <a:gd name="connsiteX48" fmla="*/ 121920 w 248202"/>
                  <a:gd name="connsiteY48" fmla="*/ 152400 h 238760"/>
                  <a:gd name="connsiteX49" fmla="*/ 111760 w 248202"/>
                  <a:gd name="connsiteY49" fmla="*/ 116840 h 238760"/>
                  <a:gd name="connsiteX50" fmla="*/ 116840 w 248202"/>
                  <a:gd name="connsiteY50" fmla="*/ 71120 h 238760"/>
                  <a:gd name="connsiteX51" fmla="*/ 172720 w 248202"/>
                  <a:gd name="connsiteY51" fmla="*/ 91440 h 238760"/>
                  <a:gd name="connsiteX52" fmla="*/ 167640 w 248202"/>
                  <a:gd name="connsiteY52" fmla="*/ 167640 h 238760"/>
                  <a:gd name="connsiteX53" fmla="*/ 142240 w 248202"/>
                  <a:gd name="connsiteY53" fmla="*/ 177800 h 238760"/>
                  <a:gd name="connsiteX54" fmla="*/ 81280 w 248202"/>
                  <a:gd name="connsiteY54" fmla="*/ 172720 h 238760"/>
                  <a:gd name="connsiteX55" fmla="*/ 147320 w 248202"/>
                  <a:gd name="connsiteY55" fmla="*/ 116840 h 2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8202" h="238760">
                    <a:moveTo>
                      <a:pt x="30480" y="177800"/>
                    </a:moveTo>
                    <a:cubicBezTo>
                      <a:pt x="26888" y="123924"/>
                      <a:pt x="19768" y="63720"/>
                      <a:pt x="30480" y="10160"/>
                    </a:cubicBezTo>
                    <a:cubicBezTo>
                      <a:pt x="31677" y="4173"/>
                      <a:pt x="40640" y="3387"/>
                      <a:pt x="45720" y="0"/>
                    </a:cubicBezTo>
                    <a:cubicBezTo>
                      <a:pt x="57573" y="3387"/>
                      <a:pt x="70254" y="4647"/>
                      <a:pt x="81280" y="10160"/>
                    </a:cubicBezTo>
                    <a:cubicBezTo>
                      <a:pt x="97716" y="18378"/>
                      <a:pt x="104117" y="42777"/>
                      <a:pt x="111760" y="55880"/>
                    </a:cubicBezTo>
                    <a:cubicBezTo>
                      <a:pt x="138932" y="102461"/>
                      <a:pt x="126516" y="69669"/>
                      <a:pt x="137160" y="101600"/>
                    </a:cubicBezTo>
                    <a:cubicBezTo>
                      <a:pt x="135467" y="118533"/>
                      <a:pt x="146673" y="143644"/>
                      <a:pt x="132080" y="152400"/>
                    </a:cubicBezTo>
                    <a:cubicBezTo>
                      <a:pt x="75096" y="186591"/>
                      <a:pt x="63224" y="151093"/>
                      <a:pt x="45720" y="121920"/>
                    </a:cubicBezTo>
                    <a:cubicBezTo>
                      <a:pt x="37611" y="81377"/>
                      <a:pt x="33573" y="75448"/>
                      <a:pt x="50800" y="20320"/>
                    </a:cubicBezTo>
                    <a:cubicBezTo>
                      <a:pt x="52397" y="15209"/>
                      <a:pt x="61251" y="17635"/>
                      <a:pt x="66040" y="15240"/>
                    </a:cubicBezTo>
                    <a:cubicBezTo>
                      <a:pt x="71501" y="12510"/>
                      <a:pt x="76200" y="8467"/>
                      <a:pt x="81280" y="5080"/>
                    </a:cubicBezTo>
                    <a:cubicBezTo>
                      <a:pt x="126227" y="7327"/>
                      <a:pt x="172426" y="-13141"/>
                      <a:pt x="198120" y="25400"/>
                    </a:cubicBezTo>
                    <a:cubicBezTo>
                      <a:pt x="201090" y="29855"/>
                      <a:pt x="201507" y="35560"/>
                      <a:pt x="203200" y="40640"/>
                    </a:cubicBezTo>
                    <a:cubicBezTo>
                      <a:pt x="201507" y="66040"/>
                      <a:pt x="203642" y="91990"/>
                      <a:pt x="198120" y="116840"/>
                    </a:cubicBezTo>
                    <a:cubicBezTo>
                      <a:pt x="196562" y="123853"/>
                      <a:pt x="188972" y="128272"/>
                      <a:pt x="182880" y="132080"/>
                    </a:cubicBezTo>
                    <a:cubicBezTo>
                      <a:pt x="175147" y="136913"/>
                      <a:pt x="165636" y="138162"/>
                      <a:pt x="157480" y="142240"/>
                    </a:cubicBezTo>
                    <a:cubicBezTo>
                      <a:pt x="152019" y="144970"/>
                      <a:pt x="147320" y="149013"/>
                      <a:pt x="142240" y="152400"/>
                    </a:cubicBezTo>
                    <a:cubicBezTo>
                      <a:pt x="132080" y="150707"/>
                      <a:pt x="120000" y="153500"/>
                      <a:pt x="111760" y="147320"/>
                    </a:cubicBezTo>
                    <a:cubicBezTo>
                      <a:pt x="104465" y="141849"/>
                      <a:pt x="102055" y="131028"/>
                      <a:pt x="101600" y="121920"/>
                    </a:cubicBezTo>
                    <a:cubicBezTo>
                      <a:pt x="97795" y="45822"/>
                      <a:pt x="87727" y="58355"/>
                      <a:pt x="121920" y="35560"/>
                    </a:cubicBezTo>
                    <a:cubicBezTo>
                      <a:pt x="149013" y="38947"/>
                      <a:pt x="177047" y="37874"/>
                      <a:pt x="203200" y="45720"/>
                    </a:cubicBezTo>
                    <a:cubicBezTo>
                      <a:pt x="225913" y="52534"/>
                      <a:pt x="221270" y="66619"/>
                      <a:pt x="228600" y="81280"/>
                    </a:cubicBezTo>
                    <a:cubicBezTo>
                      <a:pt x="231330" y="86741"/>
                      <a:pt x="235373" y="91440"/>
                      <a:pt x="238760" y="96520"/>
                    </a:cubicBezTo>
                    <a:cubicBezTo>
                      <a:pt x="237067" y="125307"/>
                      <a:pt x="242799" y="155523"/>
                      <a:pt x="233680" y="182880"/>
                    </a:cubicBezTo>
                    <a:cubicBezTo>
                      <a:pt x="231018" y="190866"/>
                      <a:pt x="179451" y="215074"/>
                      <a:pt x="172720" y="218440"/>
                    </a:cubicBezTo>
                    <a:cubicBezTo>
                      <a:pt x="152400" y="215053"/>
                      <a:pt x="130987" y="215675"/>
                      <a:pt x="111760" y="208280"/>
                    </a:cubicBezTo>
                    <a:cubicBezTo>
                      <a:pt x="106762" y="206358"/>
                      <a:pt x="106269" y="198379"/>
                      <a:pt x="106680" y="193040"/>
                    </a:cubicBezTo>
                    <a:cubicBezTo>
                      <a:pt x="110810" y="139349"/>
                      <a:pt x="102653" y="146969"/>
                      <a:pt x="132080" y="137160"/>
                    </a:cubicBezTo>
                    <a:cubicBezTo>
                      <a:pt x="164253" y="138853"/>
                      <a:pt x="196678" y="137887"/>
                      <a:pt x="228600" y="142240"/>
                    </a:cubicBezTo>
                    <a:cubicBezTo>
                      <a:pt x="264657" y="147157"/>
                      <a:pt x="240221" y="218042"/>
                      <a:pt x="238760" y="223520"/>
                    </a:cubicBezTo>
                    <a:cubicBezTo>
                      <a:pt x="237380" y="228694"/>
                      <a:pt x="228686" y="227191"/>
                      <a:pt x="223520" y="228600"/>
                    </a:cubicBezTo>
                    <a:cubicBezTo>
                      <a:pt x="210048" y="232274"/>
                      <a:pt x="196427" y="235373"/>
                      <a:pt x="182880" y="238760"/>
                    </a:cubicBezTo>
                    <a:cubicBezTo>
                      <a:pt x="133773" y="237067"/>
                      <a:pt x="84292" y="239968"/>
                      <a:pt x="35560" y="233680"/>
                    </a:cubicBezTo>
                    <a:cubicBezTo>
                      <a:pt x="29505" y="232899"/>
                      <a:pt x="25781" y="224534"/>
                      <a:pt x="25400" y="218440"/>
                    </a:cubicBezTo>
                    <a:cubicBezTo>
                      <a:pt x="24023" y="196405"/>
                      <a:pt x="20606" y="172147"/>
                      <a:pt x="30480" y="152400"/>
                    </a:cubicBezTo>
                    <a:cubicBezTo>
                      <a:pt x="35086" y="143187"/>
                      <a:pt x="50800" y="149013"/>
                      <a:pt x="60960" y="147320"/>
                    </a:cubicBezTo>
                    <a:cubicBezTo>
                      <a:pt x="89747" y="149013"/>
                      <a:pt x="126283" y="132678"/>
                      <a:pt x="147320" y="152400"/>
                    </a:cubicBezTo>
                    <a:cubicBezTo>
                      <a:pt x="220158" y="220685"/>
                      <a:pt x="131598" y="225294"/>
                      <a:pt x="111760" y="228600"/>
                    </a:cubicBezTo>
                    <a:cubicBezTo>
                      <a:pt x="81280" y="226907"/>
                      <a:pt x="49936" y="230924"/>
                      <a:pt x="20320" y="223520"/>
                    </a:cubicBezTo>
                    <a:cubicBezTo>
                      <a:pt x="12973" y="221683"/>
                      <a:pt x="12819" y="210291"/>
                      <a:pt x="10160" y="203200"/>
                    </a:cubicBezTo>
                    <a:cubicBezTo>
                      <a:pt x="7709" y="196663"/>
                      <a:pt x="6998" y="189593"/>
                      <a:pt x="5080" y="182880"/>
                    </a:cubicBezTo>
                    <a:cubicBezTo>
                      <a:pt x="3609" y="177731"/>
                      <a:pt x="1693" y="172720"/>
                      <a:pt x="0" y="167640"/>
                    </a:cubicBezTo>
                    <a:cubicBezTo>
                      <a:pt x="6919" y="84610"/>
                      <a:pt x="-15133" y="116800"/>
                      <a:pt x="25400" y="101600"/>
                    </a:cubicBezTo>
                    <a:cubicBezTo>
                      <a:pt x="32491" y="98941"/>
                      <a:pt x="38947" y="94827"/>
                      <a:pt x="45720" y="91440"/>
                    </a:cubicBezTo>
                    <a:cubicBezTo>
                      <a:pt x="98213" y="93133"/>
                      <a:pt x="151061" y="90200"/>
                      <a:pt x="203200" y="96520"/>
                    </a:cubicBezTo>
                    <a:cubicBezTo>
                      <a:pt x="209261" y="97255"/>
                      <a:pt x="213001" y="105665"/>
                      <a:pt x="213360" y="111760"/>
                    </a:cubicBezTo>
                    <a:cubicBezTo>
                      <a:pt x="214756" y="135486"/>
                      <a:pt x="209973" y="159173"/>
                      <a:pt x="208280" y="182880"/>
                    </a:cubicBezTo>
                    <a:cubicBezTo>
                      <a:pt x="181187" y="179493"/>
                      <a:pt x="152748" y="181807"/>
                      <a:pt x="127000" y="172720"/>
                    </a:cubicBezTo>
                    <a:cubicBezTo>
                      <a:pt x="120416" y="170396"/>
                      <a:pt x="123757" y="159136"/>
                      <a:pt x="121920" y="152400"/>
                    </a:cubicBezTo>
                    <a:cubicBezTo>
                      <a:pt x="118676" y="140507"/>
                      <a:pt x="115147" y="128693"/>
                      <a:pt x="111760" y="116840"/>
                    </a:cubicBezTo>
                    <a:cubicBezTo>
                      <a:pt x="113453" y="101600"/>
                      <a:pt x="104439" y="80139"/>
                      <a:pt x="116840" y="71120"/>
                    </a:cubicBezTo>
                    <a:cubicBezTo>
                      <a:pt x="160510" y="39360"/>
                      <a:pt x="166178" y="71815"/>
                      <a:pt x="172720" y="91440"/>
                    </a:cubicBezTo>
                    <a:cubicBezTo>
                      <a:pt x="171027" y="116840"/>
                      <a:pt x="176112" y="143635"/>
                      <a:pt x="167640" y="167640"/>
                    </a:cubicBezTo>
                    <a:cubicBezTo>
                      <a:pt x="164605" y="176239"/>
                      <a:pt x="151343" y="177265"/>
                      <a:pt x="142240" y="177800"/>
                    </a:cubicBezTo>
                    <a:cubicBezTo>
                      <a:pt x="121885" y="178997"/>
                      <a:pt x="101600" y="174413"/>
                      <a:pt x="81280" y="172720"/>
                    </a:cubicBezTo>
                    <a:cubicBezTo>
                      <a:pt x="88200" y="96603"/>
                      <a:pt x="67657" y="116840"/>
                      <a:pt x="147320" y="11684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8" name="群組 87"/>
            <p:cNvGrpSpPr/>
            <p:nvPr/>
          </p:nvGrpSpPr>
          <p:grpSpPr>
            <a:xfrm>
              <a:off x="7884368" y="4056468"/>
              <a:ext cx="504056" cy="775304"/>
              <a:chOff x="6660232" y="5322108"/>
              <a:chExt cx="504056" cy="775304"/>
            </a:xfrm>
          </p:grpSpPr>
          <p:grpSp>
            <p:nvGrpSpPr>
              <p:cNvPr id="89" name="群組 88"/>
              <p:cNvGrpSpPr/>
              <p:nvPr/>
            </p:nvGrpSpPr>
            <p:grpSpPr>
              <a:xfrm>
                <a:off x="6660232" y="5322108"/>
                <a:ext cx="504056" cy="775304"/>
                <a:chOff x="6660232" y="5322108"/>
                <a:chExt cx="504056" cy="775304"/>
              </a:xfrm>
            </p:grpSpPr>
            <p:sp>
              <p:nvSpPr>
                <p:cNvPr id="91" name="雲朵形 90"/>
                <p:cNvSpPr/>
                <p:nvPr/>
              </p:nvSpPr>
              <p:spPr>
                <a:xfrm rot="16200000">
                  <a:off x="6633900" y="5348440"/>
                  <a:ext cx="556720" cy="504056"/>
                </a:xfrm>
                <a:prstGeom prst="cloud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2" name="群組 91"/>
                <p:cNvGrpSpPr/>
                <p:nvPr/>
              </p:nvGrpSpPr>
              <p:grpSpPr>
                <a:xfrm>
                  <a:off x="6718542" y="5377333"/>
                  <a:ext cx="297697" cy="720079"/>
                  <a:chOff x="5364088" y="3645024"/>
                  <a:chExt cx="792088" cy="1818526"/>
                </a:xfrm>
              </p:grpSpPr>
              <p:grpSp>
                <p:nvGrpSpPr>
                  <p:cNvPr id="93" name="群組 92"/>
                  <p:cNvGrpSpPr/>
                  <p:nvPr/>
                </p:nvGrpSpPr>
                <p:grpSpPr>
                  <a:xfrm>
                    <a:off x="5400478" y="4306803"/>
                    <a:ext cx="718867" cy="1156747"/>
                    <a:chOff x="2844862" y="3352373"/>
                    <a:chExt cx="718867" cy="1156747"/>
                  </a:xfrm>
                  <a:solidFill>
                    <a:schemeClr val="accent2"/>
                  </a:solidFill>
                </p:grpSpPr>
                <p:sp>
                  <p:nvSpPr>
                    <p:cNvPr id="95" name="弧形 94"/>
                    <p:cNvSpPr/>
                    <p:nvPr/>
                  </p:nvSpPr>
                  <p:spPr>
                    <a:xfrm>
                      <a:off x="2915656" y="3352373"/>
                      <a:ext cx="648073" cy="1152128"/>
                    </a:xfrm>
                    <a:prstGeom prst="arc">
                      <a:avLst>
                        <a:gd name="adj1" fmla="val 16957031"/>
                        <a:gd name="adj2" fmla="val 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96" name="弧形 95"/>
                    <p:cNvSpPr/>
                    <p:nvPr/>
                  </p:nvSpPr>
                  <p:spPr>
                    <a:xfrm>
                      <a:off x="2844862" y="3356992"/>
                      <a:ext cx="648072" cy="1152128"/>
                    </a:xfrm>
                    <a:prstGeom prst="arc">
                      <a:avLst>
                        <a:gd name="adj1" fmla="val 10545190"/>
                        <a:gd name="adj2" fmla="val 15373938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97" name="直線接點 96"/>
                    <p:cNvCxnSpPr>
                      <a:stCxn id="96" idx="0"/>
                      <a:endCxn id="95" idx="2"/>
                    </p:cNvCxnSpPr>
                    <p:nvPr/>
                  </p:nvCxnSpPr>
                  <p:spPr>
                    <a:xfrm flipV="1">
                      <a:off x="2845117" y="3928437"/>
                      <a:ext cx="718611" cy="27439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線接點 97"/>
                    <p:cNvCxnSpPr>
                      <a:stCxn id="96" idx="2"/>
                      <a:endCxn id="95" idx="0"/>
                    </p:cNvCxnSpPr>
                    <p:nvPr/>
                  </p:nvCxnSpPr>
                  <p:spPr>
                    <a:xfrm flipV="1">
                      <a:off x="3033741" y="3397175"/>
                      <a:ext cx="331238" cy="12322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4" name="橢圓 93"/>
                  <p:cNvSpPr/>
                  <p:nvPr/>
                </p:nvSpPr>
                <p:spPr>
                  <a:xfrm>
                    <a:off x="5364088" y="3645024"/>
                    <a:ext cx="792088" cy="792088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sp>
            <p:nvSpPr>
              <p:cNvPr id="90" name="文字方塊 89"/>
              <p:cNvSpPr txBox="1"/>
              <p:nvPr/>
            </p:nvSpPr>
            <p:spPr>
              <a:xfrm>
                <a:off x="6687758" y="537321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/>
                  <a:t>外</a:t>
                </a:r>
                <a:endParaRPr lang="zh-TW" altLang="en-US" sz="1400" dirty="0"/>
              </a:p>
            </p:txBody>
          </p:sp>
        </p:grpSp>
      </p:grpSp>
      <p:grpSp>
        <p:nvGrpSpPr>
          <p:cNvPr id="99" name="群組 98"/>
          <p:cNvGrpSpPr/>
          <p:nvPr/>
        </p:nvGrpSpPr>
        <p:grpSpPr>
          <a:xfrm>
            <a:off x="7188404" y="5573311"/>
            <a:ext cx="1227546" cy="827072"/>
            <a:chOff x="7188404" y="5573311"/>
            <a:chExt cx="1227546" cy="8270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404" y="5833646"/>
              <a:ext cx="360363" cy="56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340" y="5960963"/>
              <a:ext cx="207962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套索 26"/>
            <p:cNvSpPr/>
            <p:nvPr/>
          </p:nvSpPr>
          <p:spPr>
            <a:xfrm rot="16200000">
              <a:off x="7280735" y="5994575"/>
              <a:ext cx="181092" cy="63785"/>
            </a:xfrm>
            <a:prstGeom prst="chord">
              <a:avLst>
                <a:gd name="adj1" fmla="val 5380156"/>
                <a:gd name="adj2" fmla="val 1628086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6" name="群組 65"/>
            <p:cNvGrpSpPr/>
            <p:nvPr/>
          </p:nvGrpSpPr>
          <p:grpSpPr>
            <a:xfrm>
              <a:off x="7911894" y="5573311"/>
              <a:ext cx="504056" cy="775304"/>
              <a:chOff x="6660232" y="5322108"/>
              <a:chExt cx="504056" cy="775304"/>
            </a:xfrm>
          </p:grpSpPr>
          <p:grpSp>
            <p:nvGrpSpPr>
              <p:cNvPr id="67" name="群組 66"/>
              <p:cNvGrpSpPr/>
              <p:nvPr/>
            </p:nvGrpSpPr>
            <p:grpSpPr>
              <a:xfrm>
                <a:off x="6660232" y="5322108"/>
                <a:ext cx="504056" cy="775304"/>
                <a:chOff x="6660232" y="5322108"/>
                <a:chExt cx="504056" cy="775304"/>
              </a:xfrm>
            </p:grpSpPr>
            <p:sp>
              <p:nvSpPr>
                <p:cNvPr id="69" name="雲朵形 68"/>
                <p:cNvSpPr/>
                <p:nvPr/>
              </p:nvSpPr>
              <p:spPr>
                <a:xfrm rot="16200000">
                  <a:off x="6633900" y="5348440"/>
                  <a:ext cx="556720" cy="504056"/>
                </a:xfrm>
                <a:prstGeom prst="cloud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70" name="群組 69"/>
                <p:cNvGrpSpPr/>
                <p:nvPr/>
              </p:nvGrpSpPr>
              <p:grpSpPr>
                <a:xfrm>
                  <a:off x="6718542" y="5377333"/>
                  <a:ext cx="297697" cy="720079"/>
                  <a:chOff x="5364088" y="3645024"/>
                  <a:chExt cx="792088" cy="1818526"/>
                </a:xfrm>
              </p:grpSpPr>
              <p:grpSp>
                <p:nvGrpSpPr>
                  <p:cNvPr id="71" name="群組 70"/>
                  <p:cNvGrpSpPr/>
                  <p:nvPr/>
                </p:nvGrpSpPr>
                <p:grpSpPr>
                  <a:xfrm>
                    <a:off x="5400478" y="4311422"/>
                    <a:ext cx="719026" cy="1152128"/>
                    <a:chOff x="2844862" y="3356992"/>
                    <a:chExt cx="719026" cy="1152128"/>
                  </a:xfrm>
                  <a:solidFill>
                    <a:schemeClr val="accent2"/>
                  </a:solidFill>
                </p:grpSpPr>
                <p:sp>
                  <p:nvSpPr>
                    <p:cNvPr id="73" name="弧形 72"/>
                    <p:cNvSpPr/>
                    <p:nvPr/>
                  </p:nvSpPr>
                  <p:spPr>
                    <a:xfrm>
                      <a:off x="2915816" y="3356992"/>
                      <a:ext cx="648072" cy="1152128"/>
                    </a:xfrm>
                    <a:prstGeom prst="arc">
                      <a:avLst>
                        <a:gd name="adj1" fmla="val 16957031"/>
                        <a:gd name="adj2" fmla="val 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4" name="弧形 73"/>
                    <p:cNvSpPr/>
                    <p:nvPr/>
                  </p:nvSpPr>
                  <p:spPr>
                    <a:xfrm>
                      <a:off x="2844862" y="3356992"/>
                      <a:ext cx="648072" cy="1152128"/>
                    </a:xfrm>
                    <a:prstGeom prst="arc">
                      <a:avLst>
                        <a:gd name="adj1" fmla="val 10545190"/>
                        <a:gd name="adj2" fmla="val 15373938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75" name="直線接點 74"/>
                    <p:cNvCxnSpPr>
                      <a:stCxn id="74" idx="0"/>
                      <a:endCxn id="73" idx="2"/>
                    </p:cNvCxnSpPr>
                    <p:nvPr/>
                  </p:nvCxnSpPr>
                  <p:spPr>
                    <a:xfrm flipV="1">
                      <a:off x="2845144" y="3933056"/>
                      <a:ext cx="718744" cy="24041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直線接點 75"/>
                    <p:cNvCxnSpPr>
                      <a:stCxn id="74" idx="2"/>
                      <a:endCxn id="73" idx="0"/>
                    </p:cNvCxnSpPr>
                    <p:nvPr/>
                  </p:nvCxnSpPr>
                  <p:spPr>
                    <a:xfrm flipV="1">
                      <a:off x="3039492" y="3397815"/>
                      <a:ext cx="320169" cy="710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2" name="橢圓 71"/>
                  <p:cNvSpPr/>
                  <p:nvPr/>
                </p:nvSpPr>
                <p:spPr>
                  <a:xfrm>
                    <a:off x="5364088" y="3645024"/>
                    <a:ext cx="792088" cy="792088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sp>
            <p:nvSpPr>
              <p:cNvPr id="68" name="文字方塊 67"/>
              <p:cNvSpPr txBox="1"/>
              <p:nvPr/>
            </p:nvSpPr>
            <p:spPr>
              <a:xfrm>
                <a:off x="6687758" y="537321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/>
                  <a:t>外</a:t>
                </a:r>
                <a:endParaRPr lang="zh-TW" altLang="en-US" sz="1400" dirty="0"/>
              </a:p>
            </p:txBody>
          </p:sp>
        </p:grpSp>
        <p:grpSp>
          <p:nvGrpSpPr>
            <p:cNvPr id="102" name="群組 101"/>
            <p:cNvGrpSpPr/>
            <p:nvPr/>
          </p:nvGrpSpPr>
          <p:grpSpPr>
            <a:xfrm>
              <a:off x="7596336" y="5624288"/>
              <a:ext cx="216024" cy="218584"/>
              <a:chOff x="7806339" y="4104305"/>
              <a:chExt cx="216024" cy="218584"/>
            </a:xfrm>
          </p:grpSpPr>
          <p:sp>
            <p:nvSpPr>
              <p:cNvPr id="103" name="流程圖: 循序存取儲存裝置 102"/>
              <p:cNvSpPr/>
              <p:nvPr/>
            </p:nvSpPr>
            <p:spPr>
              <a:xfrm>
                <a:off x="7806339" y="4104305"/>
                <a:ext cx="216024" cy="218584"/>
              </a:xfrm>
              <a:prstGeom prst="flowChartMagneticTap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手繪多邊形 103"/>
              <p:cNvSpPr/>
              <p:nvPr/>
            </p:nvSpPr>
            <p:spPr>
              <a:xfrm>
                <a:off x="7849686" y="4134857"/>
                <a:ext cx="129329" cy="157480"/>
              </a:xfrm>
              <a:custGeom>
                <a:avLst/>
                <a:gdLst>
                  <a:gd name="connsiteX0" fmla="*/ 30480 w 248202"/>
                  <a:gd name="connsiteY0" fmla="*/ 177800 h 238760"/>
                  <a:gd name="connsiteX1" fmla="*/ 30480 w 248202"/>
                  <a:gd name="connsiteY1" fmla="*/ 10160 h 238760"/>
                  <a:gd name="connsiteX2" fmla="*/ 45720 w 248202"/>
                  <a:gd name="connsiteY2" fmla="*/ 0 h 238760"/>
                  <a:gd name="connsiteX3" fmla="*/ 81280 w 248202"/>
                  <a:gd name="connsiteY3" fmla="*/ 10160 h 238760"/>
                  <a:gd name="connsiteX4" fmla="*/ 111760 w 248202"/>
                  <a:gd name="connsiteY4" fmla="*/ 55880 h 238760"/>
                  <a:gd name="connsiteX5" fmla="*/ 137160 w 248202"/>
                  <a:gd name="connsiteY5" fmla="*/ 101600 h 238760"/>
                  <a:gd name="connsiteX6" fmla="*/ 132080 w 248202"/>
                  <a:gd name="connsiteY6" fmla="*/ 152400 h 238760"/>
                  <a:gd name="connsiteX7" fmla="*/ 45720 w 248202"/>
                  <a:gd name="connsiteY7" fmla="*/ 121920 h 238760"/>
                  <a:gd name="connsiteX8" fmla="*/ 50800 w 248202"/>
                  <a:gd name="connsiteY8" fmla="*/ 20320 h 238760"/>
                  <a:gd name="connsiteX9" fmla="*/ 66040 w 248202"/>
                  <a:gd name="connsiteY9" fmla="*/ 15240 h 238760"/>
                  <a:gd name="connsiteX10" fmla="*/ 81280 w 248202"/>
                  <a:gd name="connsiteY10" fmla="*/ 5080 h 238760"/>
                  <a:gd name="connsiteX11" fmla="*/ 198120 w 248202"/>
                  <a:gd name="connsiteY11" fmla="*/ 25400 h 238760"/>
                  <a:gd name="connsiteX12" fmla="*/ 203200 w 248202"/>
                  <a:gd name="connsiteY12" fmla="*/ 40640 h 238760"/>
                  <a:gd name="connsiteX13" fmla="*/ 198120 w 248202"/>
                  <a:gd name="connsiteY13" fmla="*/ 116840 h 238760"/>
                  <a:gd name="connsiteX14" fmla="*/ 182880 w 248202"/>
                  <a:gd name="connsiteY14" fmla="*/ 132080 h 238760"/>
                  <a:gd name="connsiteX15" fmla="*/ 157480 w 248202"/>
                  <a:gd name="connsiteY15" fmla="*/ 142240 h 238760"/>
                  <a:gd name="connsiteX16" fmla="*/ 142240 w 248202"/>
                  <a:gd name="connsiteY16" fmla="*/ 152400 h 238760"/>
                  <a:gd name="connsiteX17" fmla="*/ 111760 w 248202"/>
                  <a:gd name="connsiteY17" fmla="*/ 147320 h 238760"/>
                  <a:gd name="connsiteX18" fmla="*/ 101600 w 248202"/>
                  <a:gd name="connsiteY18" fmla="*/ 121920 h 238760"/>
                  <a:gd name="connsiteX19" fmla="*/ 121920 w 248202"/>
                  <a:gd name="connsiteY19" fmla="*/ 35560 h 238760"/>
                  <a:gd name="connsiteX20" fmla="*/ 203200 w 248202"/>
                  <a:gd name="connsiteY20" fmla="*/ 45720 h 238760"/>
                  <a:gd name="connsiteX21" fmla="*/ 228600 w 248202"/>
                  <a:gd name="connsiteY21" fmla="*/ 81280 h 238760"/>
                  <a:gd name="connsiteX22" fmla="*/ 238760 w 248202"/>
                  <a:gd name="connsiteY22" fmla="*/ 96520 h 238760"/>
                  <a:gd name="connsiteX23" fmla="*/ 233680 w 248202"/>
                  <a:gd name="connsiteY23" fmla="*/ 182880 h 238760"/>
                  <a:gd name="connsiteX24" fmla="*/ 172720 w 248202"/>
                  <a:gd name="connsiteY24" fmla="*/ 218440 h 238760"/>
                  <a:gd name="connsiteX25" fmla="*/ 111760 w 248202"/>
                  <a:gd name="connsiteY25" fmla="*/ 208280 h 238760"/>
                  <a:gd name="connsiteX26" fmla="*/ 106680 w 248202"/>
                  <a:gd name="connsiteY26" fmla="*/ 193040 h 238760"/>
                  <a:gd name="connsiteX27" fmla="*/ 132080 w 248202"/>
                  <a:gd name="connsiteY27" fmla="*/ 137160 h 238760"/>
                  <a:gd name="connsiteX28" fmla="*/ 228600 w 248202"/>
                  <a:gd name="connsiteY28" fmla="*/ 142240 h 238760"/>
                  <a:gd name="connsiteX29" fmla="*/ 238760 w 248202"/>
                  <a:gd name="connsiteY29" fmla="*/ 223520 h 238760"/>
                  <a:gd name="connsiteX30" fmla="*/ 223520 w 248202"/>
                  <a:gd name="connsiteY30" fmla="*/ 228600 h 238760"/>
                  <a:gd name="connsiteX31" fmla="*/ 182880 w 248202"/>
                  <a:gd name="connsiteY31" fmla="*/ 238760 h 238760"/>
                  <a:gd name="connsiteX32" fmla="*/ 35560 w 248202"/>
                  <a:gd name="connsiteY32" fmla="*/ 233680 h 238760"/>
                  <a:gd name="connsiteX33" fmla="*/ 25400 w 248202"/>
                  <a:gd name="connsiteY33" fmla="*/ 218440 h 238760"/>
                  <a:gd name="connsiteX34" fmla="*/ 30480 w 248202"/>
                  <a:gd name="connsiteY34" fmla="*/ 152400 h 238760"/>
                  <a:gd name="connsiteX35" fmla="*/ 60960 w 248202"/>
                  <a:gd name="connsiteY35" fmla="*/ 147320 h 238760"/>
                  <a:gd name="connsiteX36" fmla="*/ 147320 w 248202"/>
                  <a:gd name="connsiteY36" fmla="*/ 152400 h 238760"/>
                  <a:gd name="connsiteX37" fmla="*/ 111760 w 248202"/>
                  <a:gd name="connsiteY37" fmla="*/ 228600 h 238760"/>
                  <a:gd name="connsiteX38" fmla="*/ 20320 w 248202"/>
                  <a:gd name="connsiteY38" fmla="*/ 223520 h 238760"/>
                  <a:gd name="connsiteX39" fmla="*/ 10160 w 248202"/>
                  <a:gd name="connsiteY39" fmla="*/ 203200 h 238760"/>
                  <a:gd name="connsiteX40" fmla="*/ 5080 w 248202"/>
                  <a:gd name="connsiteY40" fmla="*/ 182880 h 238760"/>
                  <a:gd name="connsiteX41" fmla="*/ 0 w 248202"/>
                  <a:gd name="connsiteY41" fmla="*/ 167640 h 238760"/>
                  <a:gd name="connsiteX42" fmla="*/ 25400 w 248202"/>
                  <a:gd name="connsiteY42" fmla="*/ 101600 h 238760"/>
                  <a:gd name="connsiteX43" fmla="*/ 45720 w 248202"/>
                  <a:gd name="connsiteY43" fmla="*/ 91440 h 238760"/>
                  <a:gd name="connsiteX44" fmla="*/ 203200 w 248202"/>
                  <a:gd name="connsiteY44" fmla="*/ 96520 h 238760"/>
                  <a:gd name="connsiteX45" fmla="*/ 213360 w 248202"/>
                  <a:gd name="connsiteY45" fmla="*/ 111760 h 238760"/>
                  <a:gd name="connsiteX46" fmla="*/ 208280 w 248202"/>
                  <a:gd name="connsiteY46" fmla="*/ 182880 h 238760"/>
                  <a:gd name="connsiteX47" fmla="*/ 127000 w 248202"/>
                  <a:gd name="connsiteY47" fmla="*/ 172720 h 238760"/>
                  <a:gd name="connsiteX48" fmla="*/ 121920 w 248202"/>
                  <a:gd name="connsiteY48" fmla="*/ 152400 h 238760"/>
                  <a:gd name="connsiteX49" fmla="*/ 111760 w 248202"/>
                  <a:gd name="connsiteY49" fmla="*/ 116840 h 238760"/>
                  <a:gd name="connsiteX50" fmla="*/ 116840 w 248202"/>
                  <a:gd name="connsiteY50" fmla="*/ 71120 h 238760"/>
                  <a:gd name="connsiteX51" fmla="*/ 172720 w 248202"/>
                  <a:gd name="connsiteY51" fmla="*/ 91440 h 238760"/>
                  <a:gd name="connsiteX52" fmla="*/ 167640 w 248202"/>
                  <a:gd name="connsiteY52" fmla="*/ 167640 h 238760"/>
                  <a:gd name="connsiteX53" fmla="*/ 142240 w 248202"/>
                  <a:gd name="connsiteY53" fmla="*/ 177800 h 238760"/>
                  <a:gd name="connsiteX54" fmla="*/ 81280 w 248202"/>
                  <a:gd name="connsiteY54" fmla="*/ 172720 h 238760"/>
                  <a:gd name="connsiteX55" fmla="*/ 147320 w 248202"/>
                  <a:gd name="connsiteY55" fmla="*/ 116840 h 2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8202" h="238760">
                    <a:moveTo>
                      <a:pt x="30480" y="177800"/>
                    </a:moveTo>
                    <a:cubicBezTo>
                      <a:pt x="26888" y="123924"/>
                      <a:pt x="19768" y="63720"/>
                      <a:pt x="30480" y="10160"/>
                    </a:cubicBezTo>
                    <a:cubicBezTo>
                      <a:pt x="31677" y="4173"/>
                      <a:pt x="40640" y="3387"/>
                      <a:pt x="45720" y="0"/>
                    </a:cubicBezTo>
                    <a:cubicBezTo>
                      <a:pt x="57573" y="3387"/>
                      <a:pt x="70254" y="4647"/>
                      <a:pt x="81280" y="10160"/>
                    </a:cubicBezTo>
                    <a:cubicBezTo>
                      <a:pt x="97716" y="18378"/>
                      <a:pt x="104117" y="42777"/>
                      <a:pt x="111760" y="55880"/>
                    </a:cubicBezTo>
                    <a:cubicBezTo>
                      <a:pt x="138932" y="102461"/>
                      <a:pt x="126516" y="69669"/>
                      <a:pt x="137160" y="101600"/>
                    </a:cubicBezTo>
                    <a:cubicBezTo>
                      <a:pt x="135467" y="118533"/>
                      <a:pt x="146673" y="143644"/>
                      <a:pt x="132080" y="152400"/>
                    </a:cubicBezTo>
                    <a:cubicBezTo>
                      <a:pt x="75096" y="186591"/>
                      <a:pt x="63224" y="151093"/>
                      <a:pt x="45720" y="121920"/>
                    </a:cubicBezTo>
                    <a:cubicBezTo>
                      <a:pt x="37611" y="81377"/>
                      <a:pt x="33573" y="75448"/>
                      <a:pt x="50800" y="20320"/>
                    </a:cubicBezTo>
                    <a:cubicBezTo>
                      <a:pt x="52397" y="15209"/>
                      <a:pt x="61251" y="17635"/>
                      <a:pt x="66040" y="15240"/>
                    </a:cubicBezTo>
                    <a:cubicBezTo>
                      <a:pt x="71501" y="12510"/>
                      <a:pt x="76200" y="8467"/>
                      <a:pt x="81280" y="5080"/>
                    </a:cubicBezTo>
                    <a:cubicBezTo>
                      <a:pt x="126227" y="7327"/>
                      <a:pt x="172426" y="-13141"/>
                      <a:pt x="198120" y="25400"/>
                    </a:cubicBezTo>
                    <a:cubicBezTo>
                      <a:pt x="201090" y="29855"/>
                      <a:pt x="201507" y="35560"/>
                      <a:pt x="203200" y="40640"/>
                    </a:cubicBezTo>
                    <a:cubicBezTo>
                      <a:pt x="201507" y="66040"/>
                      <a:pt x="203642" y="91990"/>
                      <a:pt x="198120" y="116840"/>
                    </a:cubicBezTo>
                    <a:cubicBezTo>
                      <a:pt x="196562" y="123853"/>
                      <a:pt x="188972" y="128272"/>
                      <a:pt x="182880" y="132080"/>
                    </a:cubicBezTo>
                    <a:cubicBezTo>
                      <a:pt x="175147" y="136913"/>
                      <a:pt x="165636" y="138162"/>
                      <a:pt x="157480" y="142240"/>
                    </a:cubicBezTo>
                    <a:cubicBezTo>
                      <a:pt x="152019" y="144970"/>
                      <a:pt x="147320" y="149013"/>
                      <a:pt x="142240" y="152400"/>
                    </a:cubicBezTo>
                    <a:cubicBezTo>
                      <a:pt x="132080" y="150707"/>
                      <a:pt x="120000" y="153500"/>
                      <a:pt x="111760" y="147320"/>
                    </a:cubicBezTo>
                    <a:cubicBezTo>
                      <a:pt x="104465" y="141849"/>
                      <a:pt x="102055" y="131028"/>
                      <a:pt x="101600" y="121920"/>
                    </a:cubicBezTo>
                    <a:cubicBezTo>
                      <a:pt x="97795" y="45822"/>
                      <a:pt x="87727" y="58355"/>
                      <a:pt x="121920" y="35560"/>
                    </a:cubicBezTo>
                    <a:cubicBezTo>
                      <a:pt x="149013" y="38947"/>
                      <a:pt x="177047" y="37874"/>
                      <a:pt x="203200" y="45720"/>
                    </a:cubicBezTo>
                    <a:cubicBezTo>
                      <a:pt x="225913" y="52534"/>
                      <a:pt x="221270" y="66619"/>
                      <a:pt x="228600" y="81280"/>
                    </a:cubicBezTo>
                    <a:cubicBezTo>
                      <a:pt x="231330" y="86741"/>
                      <a:pt x="235373" y="91440"/>
                      <a:pt x="238760" y="96520"/>
                    </a:cubicBezTo>
                    <a:cubicBezTo>
                      <a:pt x="237067" y="125307"/>
                      <a:pt x="242799" y="155523"/>
                      <a:pt x="233680" y="182880"/>
                    </a:cubicBezTo>
                    <a:cubicBezTo>
                      <a:pt x="231018" y="190866"/>
                      <a:pt x="179451" y="215074"/>
                      <a:pt x="172720" y="218440"/>
                    </a:cubicBezTo>
                    <a:cubicBezTo>
                      <a:pt x="152400" y="215053"/>
                      <a:pt x="130987" y="215675"/>
                      <a:pt x="111760" y="208280"/>
                    </a:cubicBezTo>
                    <a:cubicBezTo>
                      <a:pt x="106762" y="206358"/>
                      <a:pt x="106269" y="198379"/>
                      <a:pt x="106680" y="193040"/>
                    </a:cubicBezTo>
                    <a:cubicBezTo>
                      <a:pt x="110810" y="139349"/>
                      <a:pt x="102653" y="146969"/>
                      <a:pt x="132080" y="137160"/>
                    </a:cubicBezTo>
                    <a:cubicBezTo>
                      <a:pt x="164253" y="138853"/>
                      <a:pt x="196678" y="137887"/>
                      <a:pt x="228600" y="142240"/>
                    </a:cubicBezTo>
                    <a:cubicBezTo>
                      <a:pt x="264657" y="147157"/>
                      <a:pt x="240221" y="218042"/>
                      <a:pt x="238760" y="223520"/>
                    </a:cubicBezTo>
                    <a:cubicBezTo>
                      <a:pt x="237380" y="228694"/>
                      <a:pt x="228686" y="227191"/>
                      <a:pt x="223520" y="228600"/>
                    </a:cubicBezTo>
                    <a:cubicBezTo>
                      <a:pt x="210048" y="232274"/>
                      <a:pt x="196427" y="235373"/>
                      <a:pt x="182880" y="238760"/>
                    </a:cubicBezTo>
                    <a:cubicBezTo>
                      <a:pt x="133773" y="237067"/>
                      <a:pt x="84292" y="239968"/>
                      <a:pt x="35560" y="233680"/>
                    </a:cubicBezTo>
                    <a:cubicBezTo>
                      <a:pt x="29505" y="232899"/>
                      <a:pt x="25781" y="224534"/>
                      <a:pt x="25400" y="218440"/>
                    </a:cubicBezTo>
                    <a:cubicBezTo>
                      <a:pt x="24023" y="196405"/>
                      <a:pt x="20606" y="172147"/>
                      <a:pt x="30480" y="152400"/>
                    </a:cubicBezTo>
                    <a:cubicBezTo>
                      <a:pt x="35086" y="143187"/>
                      <a:pt x="50800" y="149013"/>
                      <a:pt x="60960" y="147320"/>
                    </a:cubicBezTo>
                    <a:cubicBezTo>
                      <a:pt x="89747" y="149013"/>
                      <a:pt x="126283" y="132678"/>
                      <a:pt x="147320" y="152400"/>
                    </a:cubicBezTo>
                    <a:cubicBezTo>
                      <a:pt x="220158" y="220685"/>
                      <a:pt x="131598" y="225294"/>
                      <a:pt x="111760" y="228600"/>
                    </a:cubicBezTo>
                    <a:cubicBezTo>
                      <a:pt x="81280" y="226907"/>
                      <a:pt x="49936" y="230924"/>
                      <a:pt x="20320" y="223520"/>
                    </a:cubicBezTo>
                    <a:cubicBezTo>
                      <a:pt x="12973" y="221683"/>
                      <a:pt x="12819" y="210291"/>
                      <a:pt x="10160" y="203200"/>
                    </a:cubicBezTo>
                    <a:cubicBezTo>
                      <a:pt x="7709" y="196663"/>
                      <a:pt x="6998" y="189593"/>
                      <a:pt x="5080" y="182880"/>
                    </a:cubicBezTo>
                    <a:cubicBezTo>
                      <a:pt x="3609" y="177731"/>
                      <a:pt x="1693" y="172720"/>
                      <a:pt x="0" y="167640"/>
                    </a:cubicBezTo>
                    <a:cubicBezTo>
                      <a:pt x="6919" y="84610"/>
                      <a:pt x="-15133" y="116800"/>
                      <a:pt x="25400" y="101600"/>
                    </a:cubicBezTo>
                    <a:cubicBezTo>
                      <a:pt x="32491" y="98941"/>
                      <a:pt x="38947" y="94827"/>
                      <a:pt x="45720" y="91440"/>
                    </a:cubicBezTo>
                    <a:cubicBezTo>
                      <a:pt x="98213" y="93133"/>
                      <a:pt x="151061" y="90200"/>
                      <a:pt x="203200" y="96520"/>
                    </a:cubicBezTo>
                    <a:cubicBezTo>
                      <a:pt x="209261" y="97255"/>
                      <a:pt x="213001" y="105665"/>
                      <a:pt x="213360" y="111760"/>
                    </a:cubicBezTo>
                    <a:cubicBezTo>
                      <a:pt x="214756" y="135486"/>
                      <a:pt x="209973" y="159173"/>
                      <a:pt x="208280" y="182880"/>
                    </a:cubicBezTo>
                    <a:cubicBezTo>
                      <a:pt x="181187" y="179493"/>
                      <a:pt x="152748" y="181807"/>
                      <a:pt x="127000" y="172720"/>
                    </a:cubicBezTo>
                    <a:cubicBezTo>
                      <a:pt x="120416" y="170396"/>
                      <a:pt x="123757" y="159136"/>
                      <a:pt x="121920" y="152400"/>
                    </a:cubicBezTo>
                    <a:cubicBezTo>
                      <a:pt x="118676" y="140507"/>
                      <a:pt x="115147" y="128693"/>
                      <a:pt x="111760" y="116840"/>
                    </a:cubicBezTo>
                    <a:cubicBezTo>
                      <a:pt x="113453" y="101600"/>
                      <a:pt x="104439" y="80139"/>
                      <a:pt x="116840" y="71120"/>
                    </a:cubicBezTo>
                    <a:cubicBezTo>
                      <a:pt x="160510" y="39360"/>
                      <a:pt x="166178" y="71815"/>
                      <a:pt x="172720" y="91440"/>
                    </a:cubicBezTo>
                    <a:cubicBezTo>
                      <a:pt x="171027" y="116840"/>
                      <a:pt x="176112" y="143635"/>
                      <a:pt x="167640" y="167640"/>
                    </a:cubicBezTo>
                    <a:cubicBezTo>
                      <a:pt x="164605" y="176239"/>
                      <a:pt x="151343" y="177265"/>
                      <a:pt x="142240" y="177800"/>
                    </a:cubicBezTo>
                    <a:cubicBezTo>
                      <a:pt x="121885" y="178997"/>
                      <a:pt x="101600" y="174413"/>
                      <a:pt x="81280" y="172720"/>
                    </a:cubicBezTo>
                    <a:cubicBezTo>
                      <a:pt x="88200" y="96603"/>
                      <a:pt x="67657" y="116840"/>
                      <a:pt x="147320" y="11684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63" name="群組 62"/>
          <p:cNvGrpSpPr/>
          <p:nvPr/>
        </p:nvGrpSpPr>
        <p:grpSpPr>
          <a:xfrm>
            <a:off x="7159277" y="4814523"/>
            <a:ext cx="1256673" cy="831271"/>
            <a:chOff x="7159277" y="4814523"/>
            <a:chExt cx="1256673" cy="83127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404" y="5079057"/>
              <a:ext cx="360363" cy="56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031" y="5217517"/>
              <a:ext cx="49212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221" y="5216303"/>
              <a:ext cx="49212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淚滴形 22"/>
            <p:cNvSpPr/>
            <p:nvPr/>
          </p:nvSpPr>
          <p:spPr>
            <a:xfrm>
              <a:off x="7194213" y="5332262"/>
              <a:ext cx="45719" cy="60325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7505376" y="5066704"/>
              <a:ext cx="145123" cy="179761"/>
            </a:xfrm>
            <a:custGeom>
              <a:avLst/>
              <a:gdLst>
                <a:gd name="connsiteX0" fmla="*/ 0 w 398930"/>
                <a:gd name="connsiteY0" fmla="*/ 0 h 667870"/>
                <a:gd name="connsiteX1" fmla="*/ 31377 w 398930"/>
                <a:gd name="connsiteY1" fmla="*/ 40341 h 667870"/>
                <a:gd name="connsiteX2" fmla="*/ 58271 w 398930"/>
                <a:gd name="connsiteY2" fmla="*/ 53788 h 667870"/>
                <a:gd name="connsiteX3" fmla="*/ 76200 w 398930"/>
                <a:gd name="connsiteY3" fmla="*/ 62753 h 667870"/>
                <a:gd name="connsiteX4" fmla="*/ 129989 w 398930"/>
                <a:gd name="connsiteY4" fmla="*/ 71717 h 667870"/>
                <a:gd name="connsiteX5" fmla="*/ 152400 w 398930"/>
                <a:gd name="connsiteY5" fmla="*/ 76200 h 667870"/>
                <a:gd name="connsiteX6" fmla="*/ 233083 w 398930"/>
                <a:gd name="connsiteY6" fmla="*/ 67235 h 667870"/>
                <a:gd name="connsiteX7" fmla="*/ 224118 w 398930"/>
                <a:gd name="connsiteY7" fmla="*/ 80682 h 667870"/>
                <a:gd name="connsiteX8" fmla="*/ 201706 w 398930"/>
                <a:gd name="connsiteY8" fmla="*/ 112059 h 667870"/>
                <a:gd name="connsiteX9" fmla="*/ 197224 w 398930"/>
                <a:gd name="connsiteY9" fmla="*/ 125506 h 667870"/>
                <a:gd name="connsiteX10" fmla="*/ 188259 w 398930"/>
                <a:gd name="connsiteY10" fmla="*/ 138953 h 667870"/>
                <a:gd name="connsiteX11" fmla="*/ 183777 w 398930"/>
                <a:gd name="connsiteY11" fmla="*/ 170329 h 667870"/>
                <a:gd name="connsiteX12" fmla="*/ 188259 w 398930"/>
                <a:gd name="connsiteY12" fmla="*/ 197223 h 667870"/>
                <a:gd name="connsiteX13" fmla="*/ 192742 w 398930"/>
                <a:gd name="connsiteY13" fmla="*/ 215153 h 667870"/>
                <a:gd name="connsiteX14" fmla="*/ 233083 w 398930"/>
                <a:gd name="connsiteY14" fmla="*/ 251012 h 667870"/>
                <a:gd name="connsiteX15" fmla="*/ 246530 w 398930"/>
                <a:gd name="connsiteY15" fmla="*/ 255494 h 667870"/>
                <a:gd name="connsiteX16" fmla="*/ 282389 w 398930"/>
                <a:gd name="connsiteY16" fmla="*/ 268941 h 667870"/>
                <a:gd name="connsiteX17" fmla="*/ 322730 w 398930"/>
                <a:gd name="connsiteY17" fmla="*/ 273423 h 667870"/>
                <a:gd name="connsiteX18" fmla="*/ 309283 w 398930"/>
                <a:gd name="connsiteY18" fmla="*/ 286870 h 667870"/>
                <a:gd name="connsiteX19" fmla="*/ 300318 w 398930"/>
                <a:gd name="connsiteY19" fmla="*/ 300317 h 667870"/>
                <a:gd name="connsiteX20" fmla="*/ 286871 w 398930"/>
                <a:gd name="connsiteY20" fmla="*/ 304800 h 667870"/>
                <a:gd name="connsiteX21" fmla="*/ 277906 w 398930"/>
                <a:gd name="connsiteY21" fmla="*/ 318247 h 667870"/>
                <a:gd name="connsiteX22" fmla="*/ 259977 w 398930"/>
                <a:gd name="connsiteY22" fmla="*/ 331694 h 667870"/>
                <a:gd name="connsiteX23" fmla="*/ 255495 w 398930"/>
                <a:gd name="connsiteY23" fmla="*/ 345141 h 667870"/>
                <a:gd name="connsiteX24" fmla="*/ 237565 w 398930"/>
                <a:gd name="connsiteY24" fmla="*/ 372035 h 667870"/>
                <a:gd name="connsiteX25" fmla="*/ 215153 w 398930"/>
                <a:gd name="connsiteY25" fmla="*/ 407894 h 667870"/>
                <a:gd name="connsiteX26" fmla="*/ 206189 w 398930"/>
                <a:gd name="connsiteY26" fmla="*/ 439270 h 667870"/>
                <a:gd name="connsiteX27" fmla="*/ 215153 w 398930"/>
                <a:gd name="connsiteY27" fmla="*/ 497541 h 667870"/>
                <a:gd name="connsiteX28" fmla="*/ 259977 w 398930"/>
                <a:gd name="connsiteY28" fmla="*/ 506506 h 667870"/>
                <a:gd name="connsiteX29" fmla="*/ 291353 w 398930"/>
                <a:gd name="connsiteY29" fmla="*/ 510988 h 667870"/>
                <a:gd name="connsiteX30" fmla="*/ 322730 w 398930"/>
                <a:gd name="connsiteY30" fmla="*/ 519953 h 667870"/>
                <a:gd name="connsiteX31" fmla="*/ 345142 w 398930"/>
                <a:gd name="connsiteY31" fmla="*/ 524435 h 667870"/>
                <a:gd name="connsiteX32" fmla="*/ 381000 w 398930"/>
                <a:gd name="connsiteY32" fmla="*/ 537882 h 667870"/>
                <a:gd name="connsiteX33" fmla="*/ 398930 w 398930"/>
                <a:gd name="connsiteY33" fmla="*/ 542364 h 667870"/>
                <a:gd name="connsiteX34" fmla="*/ 354106 w 398930"/>
                <a:gd name="connsiteY34" fmla="*/ 560294 h 667870"/>
                <a:gd name="connsiteX35" fmla="*/ 340659 w 398930"/>
                <a:gd name="connsiteY35" fmla="*/ 569259 h 667870"/>
                <a:gd name="connsiteX36" fmla="*/ 318248 w 398930"/>
                <a:gd name="connsiteY36" fmla="*/ 582706 h 667870"/>
                <a:gd name="connsiteX37" fmla="*/ 291353 w 398930"/>
                <a:gd name="connsiteY37" fmla="*/ 600635 h 667870"/>
                <a:gd name="connsiteX38" fmla="*/ 259977 w 398930"/>
                <a:gd name="connsiteY38" fmla="*/ 627529 h 667870"/>
                <a:gd name="connsiteX39" fmla="*/ 251012 w 398930"/>
                <a:gd name="connsiteY39" fmla="*/ 640976 h 667870"/>
                <a:gd name="connsiteX40" fmla="*/ 237565 w 398930"/>
                <a:gd name="connsiteY40" fmla="*/ 667870 h 66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98930" h="667870">
                  <a:moveTo>
                    <a:pt x="0" y="0"/>
                  </a:moveTo>
                  <a:cubicBezTo>
                    <a:pt x="12495" y="18742"/>
                    <a:pt x="15578" y="27175"/>
                    <a:pt x="31377" y="40341"/>
                  </a:cubicBezTo>
                  <a:cubicBezTo>
                    <a:pt x="46580" y="53011"/>
                    <a:pt x="41621" y="46652"/>
                    <a:pt x="58271" y="53788"/>
                  </a:cubicBezTo>
                  <a:cubicBezTo>
                    <a:pt x="64413" y="56420"/>
                    <a:pt x="69944" y="60407"/>
                    <a:pt x="76200" y="62753"/>
                  </a:cubicBezTo>
                  <a:cubicBezTo>
                    <a:pt x="91874" y="68631"/>
                    <a:pt x="115279" y="69454"/>
                    <a:pt x="129989" y="71717"/>
                  </a:cubicBezTo>
                  <a:cubicBezTo>
                    <a:pt x="137519" y="72875"/>
                    <a:pt x="144930" y="74706"/>
                    <a:pt x="152400" y="76200"/>
                  </a:cubicBezTo>
                  <a:cubicBezTo>
                    <a:pt x="179294" y="73212"/>
                    <a:pt x="206076" y="65547"/>
                    <a:pt x="233083" y="67235"/>
                  </a:cubicBezTo>
                  <a:cubicBezTo>
                    <a:pt x="238460" y="67571"/>
                    <a:pt x="227249" y="76298"/>
                    <a:pt x="224118" y="80682"/>
                  </a:cubicBezTo>
                  <a:cubicBezTo>
                    <a:pt x="196319" y="119601"/>
                    <a:pt x="222834" y="80369"/>
                    <a:pt x="201706" y="112059"/>
                  </a:cubicBezTo>
                  <a:cubicBezTo>
                    <a:pt x="200212" y="116541"/>
                    <a:pt x="199337" y="121280"/>
                    <a:pt x="197224" y="125506"/>
                  </a:cubicBezTo>
                  <a:cubicBezTo>
                    <a:pt x="194815" y="130324"/>
                    <a:pt x="189807" y="133793"/>
                    <a:pt x="188259" y="138953"/>
                  </a:cubicBezTo>
                  <a:cubicBezTo>
                    <a:pt x="185223" y="149072"/>
                    <a:pt x="185271" y="159870"/>
                    <a:pt x="183777" y="170329"/>
                  </a:cubicBezTo>
                  <a:cubicBezTo>
                    <a:pt x="185271" y="179294"/>
                    <a:pt x="186477" y="188311"/>
                    <a:pt x="188259" y="197223"/>
                  </a:cubicBezTo>
                  <a:cubicBezTo>
                    <a:pt x="189467" y="203264"/>
                    <a:pt x="189209" y="210106"/>
                    <a:pt x="192742" y="215153"/>
                  </a:cubicBezTo>
                  <a:cubicBezTo>
                    <a:pt x="199137" y="224289"/>
                    <a:pt x="219416" y="244179"/>
                    <a:pt x="233083" y="251012"/>
                  </a:cubicBezTo>
                  <a:cubicBezTo>
                    <a:pt x="237309" y="253125"/>
                    <a:pt x="242106" y="253835"/>
                    <a:pt x="246530" y="255494"/>
                  </a:cubicBezTo>
                  <a:cubicBezTo>
                    <a:pt x="247830" y="255981"/>
                    <a:pt x="276282" y="267923"/>
                    <a:pt x="282389" y="268941"/>
                  </a:cubicBezTo>
                  <a:cubicBezTo>
                    <a:pt x="295735" y="271165"/>
                    <a:pt x="309283" y="271929"/>
                    <a:pt x="322730" y="273423"/>
                  </a:cubicBezTo>
                  <a:cubicBezTo>
                    <a:pt x="318248" y="277905"/>
                    <a:pt x="313341" y="282000"/>
                    <a:pt x="309283" y="286870"/>
                  </a:cubicBezTo>
                  <a:cubicBezTo>
                    <a:pt x="305834" y="291009"/>
                    <a:pt x="304525" y="296952"/>
                    <a:pt x="300318" y="300317"/>
                  </a:cubicBezTo>
                  <a:cubicBezTo>
                    <a:pt x="296629" y="303269"/>
                    <a:pt x="291353" y="303306"/>
                    <a:pt x="286871" y="304800"/>
                  </a:cubicBezTo>
                  <a:cubicBezTo>
                    <a:pt x="283883" y="309282"/>
                    <a:pt x="281715" y="314438"/>
                    <a:pt x="277906" y="318247"/>
                  </a:cubicBezTo>
                  <a:cubicBezTo>
                    <a:pt x="272624" y="323529"/>
                    <a:pt x="264759" y="325955"/>
                    <a:pt x="259977" y="331694"/>
                  </a:cubicBezTo>
                  <a:cubicBezTo>
                    <a:pt x="256952" y="335324"/>
                    <a:pt x="257790" y="341011"/>
                    <a:pt x="255495" y="345141"/>
                  </a:cubicBezTo>
                  <a:cubicBezTo>
                    <a:pt x="250262" y="354559"/>
                    <a:pt x="237565" y="372035"/>
                    <a:pt x="237565" y="372035"/>
                  </a:cubicBezTo>
                  <a:cubicBezTo>
                    <a:pt x="227480" y="402292"/>
                    <a:pt x="241254" y="366132"/>
                    <a:pt x="215153" y="407894"/>
                  </a:cubicBezTo>
                  <a:cubicBezTo>
                    <a:pt x="212474" y="412180"/>
                    <a:pt x="206926" y="436321"/>
                    <a:pt x="206189" y="439270"/>
                  </a:cubicBezTo>
                  <a:cubicBezTo>
                    <a:pt x="209177" y="458694"/>
                    <a:pt x="202877" y="482195"/>
                    <a:pt x="215153" y="497541"/>
                  </a:cubicBezTo>
                  <a:cubicBezTo>
                    <a:pt x="224672" y="509439"/>
                    <a:pt x="244972" y="503858"/>
                    <a:pt x="259977" y="506506"/>
                  </a:cubicBezTo>
                  <a:cubicBezTo>
                    <a:pt x="270381" y="508342"/>
                    <a:pt x="280959" y="509098"/>
                    <a:pt x="291353" y="510988"/>
                  </a:cubicBezTo>
                  <a:cubicBezTo>
                    <a:pt x="322113" y="516580"/>
                    <a:pt x="297114" y="513549"/>
                    <a:pt x="322730" y="519953"/>
                  </a:cubicBezTo>
                  <a:cubicBezTo>
                    <a:pt x="330121" y="521801"/>
                    <a:pt x="337751" y="522587"/>
                    <a:pt x="345142" y="524435"/>
                  </a:cubicBezTo>
                  <a:cubicBezTo>
                    <a:pt x="357739" y="527584"/>
                    <a:pt x="368648" y="533765"/>
                    <a:pt x="381000" y="537882"/>
                  </a:cubicBezTo>
                  <a:cubicBezTo>
                    <a:pt x="386844" y="539830"/>
                    <a:pt x="392953" y="540870"/>
                    <a:pt x="398930" y="542364"/>
                  </a:cubicBezTo>
                  <a:cubicBezTo>
                    <a:pt x="376891" y="549711"/>
                    <a:pt x="372572" y="549742"/>
                    <a:pt x="354106" y="560294"/>
                  </a:cubicBezTo>
                  <a:cubicBezTo>
                    <a:pt x="349429" y="562967"/>
                    <a:pt x="345227" y="566404"/>
                    <a:pt x="340659" y="569259"/>
                  </a:cubicBezTo>
                  <a:cubicBezTo>
                    <a:pt x="333271" y="573876"/>
                    <a:pt x="325218" y="577479"/>
                    <a:pt x="318248" y="582706"/>
                  </a:cubicBezTo>
                  <a:cubicBezTo>
                    <a:pt x="291389" y="602850"/>
                    <a:pt x="318320" y="591647"/>
                    <a:pt x="291353" y="600635"/>
                  </a:cubicBezTo>
                  <a:cubicBezTo>
                    <a:pt x="275492" y="611209"/>
                    <a:pt x="274469" y="610622"/>
                    <a:pt x="259977" y="627529"/>
                  </a:cubicBezTo>
                  <a:cubicBezTo>
                    <a:pt x="256471" y="631619"/>
                    <a:pt x="254143" y="636592"/>
                    <a:pt x="251012" y="640976"/>
                  </a:cubicBezTo>
                  <a:cubicBezTo>
                    <a:pt x="235772" y="662312"/>
                    <a:pt x="237565" y="651029"/>
                    <a:pt x="237565" y="667870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7" name="群組 76"/>
            <p:cNvGrpSpPr/>
            <p:nvPr/>
          </p:nvGrpSpPr>
          <p:grpSpPr>
            <a:xfrm>
              <a:off x="7911894" y="4814523"/>
              <a:ext cx="504056" cy="775304"/>
              <a:chOff x="6660232" y="5322108"/>
              <a:chExt cx="504056" cy="775304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6660232" y="5322108"/>
                <a:ext cx="504056" cy="775304"/>
                <a:chOff x="6660232" y="5322108"/>
                <a:chExt cx="504056" cy="775304"/>
              </a:xfrm>
            </p:grpSpPr>
            <p:sp>
              <p:nvSpPr>
                <p:cNvPr id="80" name="雲朵形 79"/>
                <p:cNvSpPr/>
                <p:nvPr/>
              </p:nvSpPr>
              <p:spPr>
                <a:xfrm rot="16200000">
                  <a:off x="6633900" y="5348440"/>
                  <a:ext cx="556720" cy="504056"/>
                </a:xfrm>
                <a:prstGeom prst="cloud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81" name="群組 80"/>
                <p:cNvGrpSpPr/>
                <p:nvPr/>
              </p:nvGrpSpPr>
              <p:grpSpPr>
                <a:xfrm>
                  <a:off x="6718542" y="5377333"/>
                  <a:ext cx="297697" cy="720079"/>
                  <a:chOff x="5364088" y="3645024"/>
                  <a:chExt cx="792088" cy="1818526"/>
                </a:xfrm>
              </p:grpSpPr>
              <p:grpSp>
                <p:nvGrpSpPr>
                  <p:cNvPr id="82" name="群組 81"/>
                  <p:cNvGrpSpPr/>
                  <p:nvPr/>
                </p:nvGrpSpPr>
                <p:grpSpPr>
                  <a:xfrm>
                    <a:off x="5400478" y="4311422"/>
                    <a:ext cx="719026" cy="1152128"/>
                    <a:chOff x="2844862" y="3356992"/>
                    <a:chExt cx="719026" cy="1152128"/>
                  </a:xfrm>
                  <a:solidFill>
                    <a:schemeClr val="accent2"/>
                  </a:solidFill>
                </p:grpSpPr>
                <p:sp>
                  <p:nvSpPr>
                    <p:cNvPr id="84" name="弧形 83"/>
                    <p:cNvSpPr/>
                    <p:nvPr/>
                  </p:nvSpPr>
                  <p:spPr>
                    <a:xfrm>
                      <a:off x="2915816" y="3356992"/>
                      <a:ext cx="648072" cy="1152128"/>
                    </a:xfrm>
                    <a:prstGeom prst="arc">
                      <a:avLst>
                        <a:gd name="adj1" fmla="val 16957031"/>
                        <a:gd name="adj2" fmla="val 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5" name="弧形 84"/>
                    <p:cNvSpPr/>
                    <p:nvPr/>
                  </p:nvSpPr>
                  <p:spPr>
                    <a:xfrm>
                      <a:off x="2844862" y="3356992"/>
                      <a:ext cx="648072" cy="1152128"/>
                    </a:xfrm>
                    <a:prstGeom prst="arc">
                      <a:avLst>
                        <a:gd name="adj1" fmla="val 10545190"/>
                        <a:gd name="adj2" fmla="val 15373938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cxnSp>
                  <p:nvCxnSpPr>
                    <p:cNvPr id="86" name="直線接點 85"/>
                    <p:cNvCxnSpPr>
                      <a:stCxn id="85" idx="0"/>
                      <a:endCxn id="84" idx="2"/>
                    </p:cNvCxnSpPr>
                    <p:nvPr/>
                  </p:nvCxnSpPr>
                  <p:spPr>
                    <a:xfrm flipV="1">
                      <a:off x="2845144" y="3933056"/>
                      <a:ext cx="718744" cy="24041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線接點 86"/>
                    <p:cNvCxnSpPr>
                      <a:stCxn id="85" idx="2"/>
                      <a:endCxn id="84" idx="0"/>
                    </p:cNvCxnSpPr>
                    <p:nvPr/>
                  </p:nvCxnSpPr>
                  <p:spPr>
                    <a:xfrm flipV="1">
                      <a:off x="3039492" y="3397815"/>
                      <a:ext cx="320169" cy="710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3" name="橢圓 82"/>
                  <p:cNvSpPr/>
                  <p:nvPr/>
                </p:nvSpPr>
                <p:spPr>
                  <a:xfrm>
                    <a:off x="5364088" y="3645024"/>
                    <a:ext cx="792088" cy="792088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sp>
            <p:nvSpPr>
              <p:cNvPr id="79" name="文字方塊 78"/>
              <p:cNvSpPr txBox="1"/>
              <p:nvPr/>
            </p:nvSpPr>
            <p:spPr>
              <a:xfrm>
                <a:off x="6687758" y="537321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 smtClean="0"/>
                  <a:t>外</a:t>
                </a:r>
                <a:endParaRPr lang="zh-TW" altLang="en-US" sz="1400" dirty="0"/>
              </a:p>
            </p:txBody>
          </p:sp>
        </p:grpSp>
        <p:grpSp>
          <p:nvGrpSpPr>
            <p:cNvPr id="105" name="群組 104"/>
            <p:cNvGrpSpPr/>
            <p:nvPr/>
          </p:nvGrpSpPr>
          <p:grpSpPr>
            <a:xfrm>
              <a:off x="7596336" y="4874745"/>
              <a:ext cx="216024" cy="218584"/>
              <a:chOff x="7806339" y="4104305"/>
              <a:chExt cx="216024" cy="218584"/>
            </a:xfrm>
          </p:grpSpPr>
          <p:sp>
            <p:nvSpPr>
              <p:cNvPr id="106" name="流程圖: 循序存取儲存裝置 105"/>
              <p:cNvSpPr/>
              <p:nvPr/>
            </p:nvSpPr>
            <p:spPr>
              <a:xfrm>
                <a:off x="7806339" y="4104305"/>
                <a:ext cx="216024" cy="218584"/>
              </a:xfrm>
              <a:prstGeom prst="flowChartMagneticTap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" name="手繪多邊形 106"/>
              <p:cNvSpPr/>
              <p:nvPr/>
            </p:nvSpPr>
            <p:spPr>
              <a:xfrm>
                <a:off x="7849686" y="4134857"/>
                <a:ext cx="129329" cy="157480"/>
              </a:xfrm>
              <a:custGeom>
                <a:avLst/>
                <a:gdLst>
                  <a:gd name="connsiteX0" fmla="*/ 30480 w 248202"/>
                  <a:gd name="connsiteY0" fmla="*/ 177800 h 238760"/>
                  <a:gd name="connsiteX1" fmla="*/ 30480 w 248202"/>
                  <a:gd name="connsiteY1" fmla="*/ 10160 h 238760"/>
                  <a:gd name="connsiteX2" fmla="*/ 45720 w 248202"/>
                  <a:gd name="connsiteY2" fmla="*/ 0 h 238760"/>
                  <a:gd name="connsiteX3" fmla="*/ 81280 w 248202"/>
                  <a:gd name="connsiteY3" fmla="*/ 10160 h 238760"/>
                  <a:gd name="connsiteX4" fmla="*/ 111760 w 248202"/>
                  <a:gd name="connsiteY4" fmla="*/ 55880 h 238760"/>
                  <a:gd name="connsiteX5" fmla="*/ 137160 w 248202"/>
                  <a:gd name="connsiteY5" fmla="*/ 101600 h 238760"/>
                  <a:gd name="connsiteX6" fmla="*/ 132080 w 248202"/>
                  <a:gd name="connsiteY6" fmla="*/ 152400 h 238760"/>
                  <a:gd name="connsiteX7" fmla="*/ 45720 w 248202"/>
                  <a:gd name="connsiteY7" fmla="*/ 121920 h 238760"/>
                  <a:gd name="connsiteX8" fmla="*/ 50800 w 248202"/>
                  <a:gd name="connsiteY8" fmla="*/ 20320 h 238760"/>
                  <a:gd name="connsiteX9" fmla="*/ 66040 w 248202"/>
                  <a:gd name="connsiteY9" fmla="*/ 15240 h 238760"/>
                  <a:gd name="connsiteX10" fmla="*/ 81280 w 248202"/>
                  <a:gd name="connsiteY10" fmla="*/ 5080 h 238760"/>
                  <a:gd name="connsiteX11" fmla="*/ 198120 w 248202"/>
                  <a:gd name="connsiteY11" fmla="*/ 25400 h 238760"/>
                  <a:gd name="connsiteX12" fmla="*/ 203200 w 248202"/>
                  <a:gd name="connsiteY12" fmla="*/ 40640 h 238760"/>
                  <a:gd name="connsiteX13" fmla="*/ 198120 w 248202"/>
                  <a:gd name="connsiteY13" fmla="*/ 116840 h 238760"/>
                  <a:gd name="connsiteX14" fmla="*/ 182880 w 248202"/>
                  <a:gd name="connsiteY14" fmla="*/ 132080 h 238760"/>
                  <a:gd name="connsiteX15" fmla="*/ 157480 w 248202"/>
                  <a:gd name="connsiteY15" fmla="*/ 142240 h 238760"/>
                  <a:gd name="connsiteX16" fmla="*/ 142240 w 248202"/>
                  <a:gd name="connsiteY16" fmla="*/ 152400 h 238760"/>
                  <a:gd name="connsiteX17" fmla="*/ 111760 w 248202"/>
                  <a:gd name="connsiteY17" fmla="*/ 147320 h 238760"/>
                  <a:gd name="connsiteX18" fmla="*/ 101600 w 248202"/>
                  <a:gd name="connsiteY18" fmla="*/ 121920 h 238760"/>
                  <a:gd name="connsiteX19" fmla="*/ 121920 w 248202"/>
                  <a:gd name="connsiteY19" fmla="*/ 35560 h 238760"/>
                  <a:gd name="connsiteX20" fmla="*/ 203200 w 248202"/>
                  <a:gd name="connsiteY20" fmla="*/ 45720 h 238760"/>
                  <a:gd name="connsiteX21" fmla="*/ 228600 w 248202"/>
                  <a:gd name="connsiteY21" fmla="*/ 81280 h 238760"/>
                  <a:gd name="connsiteX22" fmla="*/ 238760 w 248202"/>
                  <a:gd name="connsiteY22" fmla="*/ 96520 h 238760"/>
                  <a:gd name="connsiteX23" fmla="*/ 233680 w 248202"/>
                  <a:gd name="connsiteY23" fmla="*/ 182880 h 238760"/>
                  <a:gd name="connsiteX24" fmla="*/ 172720 w 248202"/>
                  <a:gd name="connsiteY24" fmla="*/ 218440 h 238760"/>
                  <a:gd name="connsiteX25" fmla="*/ 111760 w 248202"/>
                  <a:gd name="connsiteY25" fmla="*/ 208280 h 238760"/>
                  <a:gd name="connsiteX26" fmla="*/ 106680 w 248202"/>
                  <a:gd name="connsiteY26" fmla="*/ 193040 h 238760"/>
                  <a:gd name="connsiteX27" fmla="*/ 132080 w 248202"/>
                  <a:gd name="connsiteY27" fmla="*/ 137160 h 238760"/>
                  <a:gd name="connsiteX28" fmla="*/ 228600 w 248202"/>
                  <a:gd name="connsiteY28" fmla="*/ 142240 h 238760"/>
                  <a:gd name="connsiteX29" fmla="*/ 238760 w 248202"/>
                  <a:gd name="connsiteY29" fmla="*/ 223520 h 238760"/>
                  <a:gd name="connsiteX30" fmla="*/ 223520 w 248202"/>
                  <a:gd name="connsiteY30" fmla="*/ 228600 h 238760"/>
                  <a:gd name="connsiteX31" fmla="*/ 182880 w 248202"/>
                  <a:gd name="connsiteY31" fmla="*/ 238760 h 238760"/>
                  <a:gd name="connsiteX32" fmla="*/ 35560 w 248202"/>
                  <a:gd name="connsiteY32" fmla="*/ 233680 h 238760"/>
                  <a:gd name="connsiteX33" fmla="*/ 25400 w 248202"/>
                  <a:gd name="connsiteY33" fmla="*/ 218440 h 238760"/>
                  <a:gd name="connsiteX34" fmla="*/ 30480 w 248202"/>
                  <a:gd name="connsiteY34" fmla="*/ 152400 h 238760"/>
                  <a:gd name="connsiteX35" fmla="*/ 60960 w 248202"/>
                  <a:gd name="connsiteY35" fmla="*/ 147320 h 238760"/>
                  <a:gd name="connsiteX36" fmla="*/ 147320 w 248202"/>
                  <a:gd name="connsiteY36" fmla="*/ 152400 h 238760"/>
                  <a:gd name="connsiteX37" fmla="*/ 111760 w 248202"/>
                  <a:gd name="connsiteY37" fmla="*/ 228600 h 238760"/>
                  <a:gd name="connsiteX38" fmla="*/ 20320 w 248202"/>
                  <a:gd name="connsiteY38" fmla="*/ 223520 h 238760"/>
                  <a:gd name="connsiteX39" fmla="*/ 10160 w 248202"/>
                  <a:gd name="connsiteY39" fmla="*/ 203200 h 238760"/>
                  <a:gd name="connsiteX40" fmla="*/ 5080 w 248202"/>
                  <a:gd name="connsiteY40" fmla="*/ 182880 h 238760"/>
                  <a:gd name="connsiteX41" fmla="*/ 0 w 248202"/>
                  <a:gd name="connsiteY41" fmla="*/ 167640 h 238760"/>
                  <a:gd name="connsiteX42" fmla="*/ 25400 w 248202"/>
                  <a:gd name="connsiteY42" fmla="*/ 101600 h 238760"/>
                  <a:gd name="connsiteX43" fmla="*/ 45720 w 248202"/>
                  <a:gd name="connsiteY43" fmla="*/ 91440 h 238760"/>
                  <a:gd name="connsiteX44" fmla="*/ 203200 w 248202"/>
                  <a:gd name="connsiteY44" fmla="*/ 96520 h 238760"/>
                  <a:gd name="connsiteX45" fmla="*/ 213360 w 248202"/>
                  <a:gd name="connsiteY45" fmla="*/ 111760 h 238760"/>
                  <a:gd name="connsiteX46" fmla="*/ 208280 w 248202"/>
                  <a:gd name="connsiteY46" fmla="*/ 182880 h 238760"/>
                  <a:gd name="connsiteX47" fmla="*/ 127000 w 248202"/>
                  <a:gd name="connsiteY47" fmla="*/ 172720 h 238760"/>
                  <a:gd name="connsiteX48" fmla="*/ 121920 w 248202"/>
                  <a:gd name="connsiteY48" fmla="*/ 152400 h 238760"/>
                  <a:gd name="connsiteX49" fmla="*/ 111760 w 248202"/>
                  <a:gd name="connsiteY49" fmla="*/ 116840 h 238760"/>
                  <a:gd name="connsiteX50" fmla="*/ 116840 w 248202"/>
                  <a:gd name="connsiteY50" fmla="*/ 71120 h 238760"/>
                  <a:gd name="connsiteX51" fmla="*/ 172720 w 248202"/>
                  <a:gd name="connsiteY51" fmla="*/ 91440 h 238760"/>
                  <a:gd name="connsiteX52" fmla="*/ 167640 w 248202"/>
                  <a:gd name="connsiteY52" fmla="*/ 167640 h 238760"/>
                  <a:gd name="connsiteX53" fmla="*/ 142240 w 248202"/>
                  <a:gd name="connsiteY53" fmla="*/ 177800 h 238760"/>
                  <a:gd name="connsiteX54" fmla="*/ 81280 w 248202"/>
                  <a:gd name="connsiteY54" fmla="*/ 172720 h 238760"/>
                  <a:gd name="connsiteX55" fmla="*/ 147320 w 248202"/>
                  <a:gd name="connsiteY55" fmla="*/ 116840 h 2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8202" h="238760">
                    <a:moveTo>
                      <a:pt x="30480" y="177800"/>
                    </a:moveTo>
                    <a:cubicBezTo>
                      <a:pt x="26888" y="123924"/>
                      <a:pt x="19768" y="63720"/>
                      <a:pt x="30480" y="10160"/>
                    </a:cubicBezTo>
                    <a:cubicBezTo>
                      <a:pt x="31677" y="4173"/>
                      <a:pt x="40640" y="3387"/>
                      <a:pt x="45720" y="0"/>
                    </a:cubicBezTo>
                    <a:cubicBezTo>
                      <a:pt x="57573" y="3387"/>
                      <a:pt x="70254" y="4647"/>
                      <a:pt x="81280" y="10160"/>
                    </a:cubicBezTo>
                    <a:cubicBezTo>
                      <a:pt x="97716" y="18378"/>
                      <a:pt x="104117" y="42777"/>
                      <a:pt x="111760" y="55880"/>
                    </a:cubicBezTo>
                    <a:cubicBezTo>
                      <a:pt x="138932" y="102461"/>
                      <a:pt x="126516" y="69669"/>
                      <a:pt x="137160" y="101600"/>
                    </a:cubicBezTo>
                    <a:cubicBezTo>
                      <a:pt x="135467" y="118533"/>
                      <a:pt x="146673" y="143644"/>
                      <a:pt x="132080" y="152400"/>
                    </a:cubicBezTo>
                    <a:cubicBezTo>
                      <a:pt x="75096" y="186591"/>
                      <a:pt x="63224" y="151093"/>
                      <a:pt x="45720" y="121920"/>
                    </a:cubicBezTo>
                    <a:cubicBezTo>
                      <a:pt x="37611" y="81377"/>
                      <a:pt x="33573" y="75448"/>
                      <a:pt x="50800" y="20320"/>
                    </a:cubicBezTo>
                    <a:cubicBezTo>
                      <a:pt x="52397" y="15209"/>
                      <a:pt x="61251" y="17635"/>
                      <a:pt x="66040" y="15240"/>
                    </a:cubicBezTo>
                    <a:cubicBezTo>
                      <a:pt x="71501" y="12510"/>
                      <a:pt x="76200" y="8467"/>
                      <a:pt x="81280" y="5080"/>
                    </a:cubicBezTo>
                    <a:cubicBezTo>
                      <a:pt x="126227" y="7327"/>
                      <a:pt x="172426" y="-13141"/>
                      <a:pt x="198120" y="25400"/>
                    </a:cubicBezTo>
                    <a:cubicBezTo>
                      <a:pt x="201090" y="29855"/>
                      <a:pt x="201507" y="35560"/>
                      <a:pt x="203200" y="40640"/>
                    </a:cubicBezTo>
                    <a:cubicBezTo>
                      <a:pt x="201507" y="66040"/>
                      <a:pt x="203642" y="91990"/>
                      <a:pt x="198120" y="116840"/>
                    </a:cubicBezTo>
                    <a:cubicBezTo>
                      <a:pt x="196562" y="123853"/>
                      <a:pt x="188972" y="128272"/>
                      <a:pt x="182880" y="132080"/>
                    </a:cubicBezTo>
                    <a:cubicBezTo>
                      <a:pt x="175147" y="136913"/>
                      <a:pt x="165636" y="138162"/>
                      <a:pt x="157480" y="142240"/>
                    </a:cubicBezTo>
                    <a:cubicBezTo>
                      <a:pt x="152019" y="144970"/>
                      <a:pt x="147320" y="149013"/>
                      <a:pt x="142240" y="152400"/>
                    </a:cubicBezTo>
                    <a:cubicBezTo>
                      <a:pt x="132080" y="150707"/>
                      <a:pt x="120000" y="153500"/>
                      <a:pt x="111760" y="147320"/>
                    </a:cubicBezTo>
                    <a:cubicBezTo>
                      <a:pt x="104465" y="141849"/>
                      <a:pt x="102055" y="131028"/>
                      <a:pt x="101600" y="121920"/>
                    </a:cubicBezTo>
                    <a:cubicBezTo>
                      <a:pt x="97795" y="45822"/>
                      <a:pt x="87727" y="58355"/>
                      <a:pt x="121920" y="35560"/>
                    </a:cubicBezTo>
                    <a:cubicBezTo>
                      <a:pt x="149013" y="38947"/>
                      <a:pt x="177047" y="37874"/>
                      <a:pt x="203200" y="45720"/>
                    </a:cubicBezTo>
                    <a:cubicBezTo>
                      <a:pt x="225913" y="52534"/>
                      <a:pt x="221270" y="66619"/>
                      <a:pt x="228600" y="81280"/>
                    </a:cubicBezTo>
                    <a:cubicBezTo>
                      <a:pt x="231330" y="86741"/>
                      <a:pt x="235373" y="91440"/>
                      <a:pt x="238760" y="96520"/>
                    </a:cubicBezTo>
                    <a:cubicBezTo>
                      <a:pt x="237067" y="125307"/>
                      <a:pt x="242799" y="155523"/>
                      <a:pt x="233680" y="182880"/>
                    </a:cubicBezTo>
                    <a:cubicBezTo>
                      <a:pt x="231018" y="190866"/>
                      <a:pt x="179451" y="215074"/>
                      <a:pt x="172720" y="218440"/>
                    </a:cubicBezTo>
                    <a:cubicBezTo>
                      <a:pt x="152400" y="215053"/>
                      <a:pt x="130987" y="215675"/>
                      <a:pt x="111760" y="208280"/>
                    </a:cubicBezTo>
                    <a:cubicBezTo>
                      <a:pt x="106762" y="206358"/>
                      <a:pt x="106269" y="198379"/>
                      <a:pt x="106680" y="193040"/>
                    </a:cubicBezTo>
                    <a:cubicBezTo>
                      <a:pt x="110810" y="139349"/>
                      <a:pt x="102653" y="146969"/>
                      <a:pt x="132080" y="137160"/>
                    </a:cubicBezTo>
                    <a:cubicBezTo>
                      <a:pt x="164253" y="138853"/>
                      <a:pt x="196678" y="137887"/>
                      <a:pt x="228600" y="142240"/>
                    </a:cubicBezTo>
                    <a:cubicBezTo>
                      <a:pt x="264657" y="147157"/>
                      <a:pt x="240221" y="218042"/>
                      <a:pt x="238760" y="223520"/>
                    </a:cubicBezTo>
                    <a:cubicBezTo>
                      <a:pt x="237380" y="228694"/>
                      <a:pt x="228686" y="227191"/>
                      <a:pt x="223520" y="228600"/>
                    </a:cubicBezTo>
                    <a:cubicBezTo>
                      <a:pt x="210048" y="232274"/>
                      <a:pt x="196427" y="235373"/>
                      <a:pt x="182880" y="238760"/>
                    </a:cubicBezTo>
                    <a:cubicBezTo>
                      <a:pt x="133773" y="237067"/>
                      <a:pt x="84292" y="239968"/>
                      <a:pt x="35560" y="233680"/>
                    </a:cubicBezTo>
                    <a:cubicBezTo>
                      <a:pt x="29505" y="232899"/>
                      <a:pt x="25781" y="224534"/>
                      <a:pt x="25400" y="218440"/>
                    </a:cubicBezTo>
                    <a:cubicBezTo>
                      <a:pt x="24023" y="196405"/>
                      <a:pt x="20606" y="172147"/>
                      <a:pt x="30480" y="152400"/>
                    </a:cubicBezTo>
                    <a:cubicBezTo>
                      <a:pt x="35086" y="143187"/>
                      <a:pt x="50800" y="149013"/>
                      <a:pt x="60960" y="147320"/>
                    </a:cubicBezTo>
                    <a:cubicBezTo>
                      <a:pt x="89747" y="149013"/>
                      <a:pt x="126283" y="132678"/>
                      <a:pt x="147320" y="152400"/>
                    </a:cubicBezTo>
                    <a:cubicBezTo>
                      <a:pt x="220158" y="220685"/>
                      <a:pt x="131598" y="225294"/>
                      <a:pt x="111760" y="228600"/>
                    </a:cubicBezTo>
                    <a:cubicBezTo>
                      <a:pt x="81280" y="226907"/>
                      <a:pt x="49936" y="230924"/>
                      <a:pt x="20320" y="223520"/>
                    </a:cubicBezTo>
                    <a:cubicBezTo>
                      <a:pt x="12973" y="221683"/>
                      <a:pt x="12819" y="210291"/>
                      <a:pt x="10160" y="203200"/>
                    </a:cubicBezTo>
                    <a:cubicBezTo>
                      <a:pt x="7709" y="196663"/>
                      <a:pt x="6998" y="189593"/>
                      <a:pt x="5080" y="182880"/>
                    </a:cubicBezTo>
                    <a:cubicBezTo>
                      <a:pt x="3609" y="177731"/>
                      <a:pt x="1693" y="172720"/>
                      <a:pt x="0" y="167640"/>
                    </a:cubicBezTo>
                    <a:cubicBezTo>
                      <a:pt x="6919" y="84610"/>
                      <a:pt x="-15133" y="116800"/>
                      <a:pt x="25400" y="101600"/>
                    </a:cubicBezTo>
                    <a:cubicBezTo>
                      <a:pt x="32491" y="98941"/>
                      <a:pt x="38947" y="94827"/>
                      <a:pt x="45720" y="91440"/>
                    </a:cubicBezTo>
                    <a:cubicBezTo>
                      <a:pt x="98213" y="93133"/>
                      <a:pt x="151061" y="90200"/>
                      <a:pt x="203200" y="96520"/>
                    </a:cubicBezTo>
                    <a:cubicBezTo>
                      <a:pt x="209261" y="97255"/>
                      <a:pt x="213001" y="105665"/>
                      <a:pt x="213360" y="111760"/>
                    </a:cubicBezTo>
                    <a:cubicBezTo>
                      <a:pt x="214756" y="135486"/>
                      <a:pt x="209973" y="159173"/>
                      <a:pt x="208280" y="182880"/>
                    </a:cubicBezTo>
                    <a:cubicBezTo>
                      <a:pt x="181187" y="179493"/>
                      <a:pt x="152748" y="181807"/>
                      <a:pt x="127000" y="172720"/>
                    </a:cubicBezTo>
                    <a:cubicBezTo>
                      <a:pt x="120416" y="170396"/>
                      <a:pt x="123757" y="159136"/>
                      <a:pt x="121920" y="152400"/>
                    </a:cubicBezTo>
                    <a:cubicBezTo>
                      <a:pt x="118676" y="140507"/>
                      <a:pt x="115147" y="128693"/>
                      <a:pt x="111760" y="116840"/>
                    </a:cubicBezTo>
                    <a:cubicBezTo>
                      <a:pt x="113453" y="101600"/>
                      <a:pt x="104439" y="80139"/>
                      <a:pt x="116840" y="71120"/>
                    </a:cubicBezTo>
                    <a:cubicBezTo>
                      <a:pt x="160510" y="39360"/>
                      <a:pt x="166178" y="71815"/>
                      <a:pt x="172720" y="91440"/>
                    </a:cubicBezTo>
                    <a:cubicBezTo>
                      <a:pt x="171027" y="116840"/>
                      <a:pt x="176112" y="143635"/>
                      <a:pt x="167640" y="167640"/>
                    </a:cubicBezTo>
                    <a:cubicBezTo>
                      <a:pt x="164605" y="176239"/>
                      <a:pt x="151343" y="177265"/>
                      <a:pt x="142240" y="177800"/>
                    </a:cubicBezTo>
                    <a:cubicBezTo>
                      <a:pt x="121885" y="178997"/>
                      <a:pt x="101600" y="174413"/>
                      <a:pt x="81280" y="172720"/>
                    </a:cubicBezTo>
                    <a:cubicBezTo>
                      <a:pt x="88200" y="96603"/>
                      <a:pt x="67657" y="116840"/>
                      <a:pt x="147320" y="11684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0" name="淚滴形 109"/>
            <p:cNvSpPr/>
            <p:nvPr/>
          </p:nvSpPr>
          <p:spPr>
            <a:xfrm>
              <a:off x="7159277" y="5238003"/>
              <a:ext cx="45719" cy="60325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3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未來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-3L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1772816"/>
            <a:ext cx="2592288" cy="2062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文藻的生活，如何幫助我培養良好的生活習慣？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每天早上的服裝儀容檢查讓我會仔細的穿戴整齊，並避免在正式的場合穿不適當的衣服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03848" y="1772816"/>
            <a:ext cx="2664296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文藻的學習生活，如何幫助我培養運用語文的能力？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在課堂上，老師會要求學生回應，「多說、多做、多練習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成了我前進的動力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940152" y="1772816"/>
            <a:ext cx="2592288" cy="2062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文藻的生活，如何幫助我成為真正的領導人？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學長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姐會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鼓勵我們到了專二時，努力爭取當班級或是社團幹部的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機會，增加領導別人的經驗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39552" y="4221088"/>
            <a:ext cx="259228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我未來想要擁有什麼樣的生活？我想創造出什麼樣的生活？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整潔、有條不紊的生活是我所憧憬的，並創造出過得充實的每一天，讓自己不會感到空虛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219499" y="4221088"/>
            <a:ext cx="2648209" cy="20621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學好了語文，擁有了優質的語文能力，我要拿來做什麼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與其他所學的結合，例如：貿易、翻譯，活用於生活上或是工作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940152" y="4221088"/>
            <a:ext cx="259228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每個人都有某個層面的能力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中文、美工、數學、溝通、規劃、影響等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，這些能力我要拿來做什麼？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專心鑽研自己的長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才，成為專家，解決自己生活上與工作上的問題以及幫助別人解惑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向右箭號 31"/>
          <p:cNvSpPr/>
          <p:nvPr/>
        </p:nvSpPr>
        <p:spPr>
          <a:xfrm rot="5400000">
            <a:off x="1555502" y="3818648"/>
            <a:ext cx="560382" cy="501167"/>
          </a:xfrm>
          <a:prstGeom prst="rightArrow">
            <a:avLst>
              <a:gd name="adj1" fmla="val 50000"/>
              <a:gd name="adj2" fmla="val 8571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 rot="5400000">
            <a:off x="4255804" y="3818648"/>
            <a:ext cx="560382" cy="501167"/>
          </a:xfrm>
          <a:prstGeom prst="rightArrow">
            <a:avLst>
              <a:gd name="adj1" fmla="val 50000"/>
              <a:gd name="adj2" fmla="val 8571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 rot="5400000">
            <a:off x="6956104" y="3818648"/>
            <a:ext cx="560382" cy="501167"/>
          </a:xfrm>
          <a:prstGeom prst="rightArrow">
            <a:avLst>
              <a:gd name="adj1" fmla="val 50000"/>
              <a:gd name="adj2" fmla="val 85715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107</TotalTime>
  <Words>440</Words>
  <Application>Microsoft Office PowerPoint</Application>
  <PresentationFormat>如螢幕大小 (4:3)</PresentationFormat>
  <Paragraphs>70</Paragraphs>
  <Slides>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6" baseType="lpstr">
      <vt:lpstr>Office 佈景主題</vt:lpstr>
      <vt:lpstr>時裝</vt:lpstr>
      <vt:lpstr>我的過去、現在和未來</vt:lpstr>
      <vt:lpstr>我的過去-整理</vt:lpstr>
      <vt:lpstr>我的現在-生涯規劃</vt:lpstr>
      <vt:lpstr>我的未來-3L與我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56</cp:revision>
  <dcterms:created xsi:type="dcterms:W3CDTF">2013-10-27T02:12:03Z</dcterms:created>
  <dcterms:modified xsi:type="dcterms:W3CDTF">2013-10-27T04:01:35Z</dcterms:modified>
</cp:coreProperties>
</file>