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Berlin Sans FB Demi" panose="020E0802020502020306" pitchFamily="34" charset="0"/>
      <p:bold r:id="rId10"/>
    </p:embeddedFont>
    <p:embeddedFont>
      <p:font typeface="Mickey" panose="00000400000000000000" pitchFamily="2" charset="0"/>
      <p:regular r:id="rId11"/>
    </p:embeddedFont>
    <p:embeddedFont>
      <p:font typeface="華康兒風體W3(P)" panose="020F0400000000000000" pitchFamily="34" charset="-120"/>
      <p:regular r:id="rId12"/>
    </p:embeddedFont>
    <p:embeddedFont>
      <p:font typeface="Cooper Black" panose="0208090404030B020404" pitchFamily="18" charset="0"/>
      <p:regular r:id="rId13"/>
    </p:embeddedFont>
    <p:embeddedFont>
      <p:font typeface="Bauhaus 93" panose="04030905020B02020C02" pitchFamily="82" charset="0"/>
      <p:regular r:id="rId14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2013/12/12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ondanebauer.com/about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8taib1ZL8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196752"/>
            <a:ext cx="3649094" cy="5340137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23705" y="24385"/>
            <a:ext cx="84799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>
                <a:latin typeface="Mickey" panose="00000400000000000000" pitchFamily="2" charset="0"/>
              </a:rPr>
              <a:t> </a:t>
            </a:r>
            <a:r>
              <a:rPr lang="en-US" altLang="zh-TW" sz="8000" dirty="0" smtClean="0">
                <a:solidFill>
                  <a:schemeClr val="accent4">
                    <a:lumMod val="50000"/>
                  </a:schemeClr>
                </a:solidFill>
                <a:latin typeface="Cooper Black" panose="0208090404030B020404" pitchFamily="18" charset="0"/>
              </a:rPr>
              <a:t>ON MY HONOR</a:t>
            </a:r>
            <a:endParaRPr lang="zh-TW" altLang="en-US" sz="8000" dirty="0">
              <a:solidFill>
                <a:schemeClr val="accent4">
                  <a:lumMod val="50000"/>
                </a:schemeClr>
              </a:solidFill>
              <a:latin typeface="Cooper Black" panose="0208090404030B0204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260654" y="5949280"/>
            <a:ext cx="4871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Berlin Sans FB Demi" panose="020E0802020502020306" pitchFamily="34" charset="0"/>
                <a:hlinkClick r:id="rId3"/>
              </a:rPr>
              <a:t>Marion Dane Bauer</a:t>
            </a:r>
            <a:endParaRPr lang="zh-TW" altLang="en-US" sz="4000" dirty="0">
              <a:latin typeface="Berlin Sans FB Demi" panose="020E0802020502020306" pitchFamily="34" charset="0"/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484784"/>
            <a:ext cx="367240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3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8194" y="16633"/>
            <a:ext cx="3291324" cy="6669360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42" r="15042"/>
          <a:stretch/>
        </p:blipFill>
        <p:spPr>
          <a:xfrm>
            <a:off x="395536" y="79918"/>
            <a:ext cx="5256584" cy="371703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816423"/>
            <a:ext cx="5652120" cy="2956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01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3960440" cy="626469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273"/>
            <a:ext cx="4181430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9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79512" y="332933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9600" dirty="0" smtClean="0">
                <a:solidFill>
                  <a:schemeClr val="accent4">
                    <a:lumMod val="50000"/>
                  </a:schemeClr>
                </a:solidFill>
                <a:latin typeface="Bauhaus 93" panose="04030905020B02020C02" pitchFamily="82" charset="0"/>
              </a:rPr>
              <a:t>On My Honor</a:t>
            </a:r>
            <a:endParaRPr lang="zh-TW" altLang="en-US" sz="9600" dirty="0">
              <a:solidFill>
                <a:schemeClr val="accent4">
                  <a:lumMod val="50000"/>
                </a:schemeClr>
              </a:solidFill>
              <a:latin typeface="Bauhaus 93" panose="04030905020B02020C02" pitchFamily="82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0" y="2396750"/>
            <a:ext cx="9144000" cy="2646878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600" b="1" i="1" dirty="0" smtClean="0">
                <a:latin typeface="華康兒風體W3(P)" panose="020F0400000000000000" pitchFamily="34" charset="-120"/>
                <a:ea typeface="華康兒風體W3(P)" panose="020F0400000000000000" pitchFamily="34" charset="-120"/>
                <a:hlinkClick r:id="rId2"/>
              </a:rPr>
              <a:t>Main Idea</a:t>
            </a:r>
            <a:endParaRPr lang="zh-TW" altLang="en-US" sz="16600" b="1" i="1" dirty="0">
              <a:latin typeface="華康兒風體W3(P)" panose="020F0400000000000000" pitchFamily="34" charset="-120"/>
              <a:ea typeface="華康兒風體W3(P)" panose="020F04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8358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</Words>
  <Application>Microsoft Office PowerPoint</Application>
  <PresentationFormat>如螢幕大小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3" baseType="lpstr">
      <vt:lpstr>Arial</vt:lpstr>
      <vt:lpstr>新細明體</vt:lpstr>
      <vt:lpstr>Calibri</vt:lpstr>
      <vt:lpstr>Berlin Sans FB Demi</vt:lpstr>
      <vt:lpstr>Mickey</vt:lpstr>
      <vt:lpstr>華康兒風體W3(P)</vt:lpstr>
      <vt:lpstr>Cooper Black</vt:lpstr>
      <vt:lpstr>Bauhaus 93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130813</dc:creator>
  <cp:lastModifiedBy>130813</cp:lastModifiedBy>
  <cp:revision>7</cp:revision>
  <dcterms:created xsi:type="dcterms:W3CDTF">2013-12-12T12:50:24Z</dcterms:created>
  <dcterms:modified xsi:type="dcterms:W3CDTF">2013-12-12T13:35:21Z</dcterms:modified>
</cp:coreProperties>
</file>