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0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E80-835B-4429-9096-4DF594BCA3B4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5488-7C8A-4EB7-8BFA-561276AFD0C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E80-835B-4429-9096-4DF594BCA3B4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5488-7C8A-4EB7-8BFA-561276AFD0C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E80-835B-4429-9096-4DF594BCA3B4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5488-7C8A-4EB7-8BFA-561276AFD0CE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E80-835B-4429-9096-4DF594BCA3B4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5488-7C8A-4EB7-8BFA-561276AFD0C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E80-835B-4429-9096-4DF594BCA3B4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5488-7C8A-4EB7-8BFA-561276AFD0C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E80-835B-4429-9096-4DF594BCA3B4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5488-7C8A-4EB7-8BFA-561276AFD0C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E80-835B-4429-9096-4DF594BCA3B4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5488-7C8A-4EB7-8BFA-561276AFD0C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E80-835B-4429-9096-4DF594BCA3B4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5488-7C8A-4EB7-8BFA-561276AFD0C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E80-835B-4429-9096-4DF594BCA3B4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5488-7C8A-4EB7-8BFA-561276AFD0C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E80-835B-4429-9096-4DF594BCA3B4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5488-7C8A-4EB7-8BFA-561276AFD0C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E80-835B-4429-9096-4DF594BCA3B4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5488-7C8A-4EB7-8BFA-561276AFD0C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E80-835B-4429-9096-4DF594BCA3B4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5488-7C8A-4EB7-8BFA-561276AFD0C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E80-835B-4429-9096-4DF594BCA3B4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5488-7C8A-4EB7-8BFA-561276AFD0C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E80-835B-4429-9096-4DF594BCA3B4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5488-7C8A-4EB7-8BFA-561276AFD0C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E80-835B-4429-9096-4DF594BCA3B4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5488-7C8A-4EB7-8BFA-561276AFD0CE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E80-835B-4429-9096-4DF594BCA3B4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5488-7C8A-4EB7-8BFA-561276AFD0C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E80-835B-4429-9096-4DF594BCA3B4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5488-7C8A-4EB7-8BFA-561276AFD0C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E80-835B-4429-9096-4DF594BCA3B4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5488-7C8A-4EB7-8BFA-561276AFD0C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E80-835B-4429-9096-4DF594BCA3B4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5488-7C8A-4EB7-8BFA-561276AFD0C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E80-835B-4429-9096-4DF594BCA3B4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5488-7C8A-4EB7-8BFA-561276AFD0C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E80-835B-4429-9096-4DF594BCA3B4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5488-7C8A-4EB7-8BFA-561276AFD0C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E80-835B-4429-9096-4DF594BCA3B4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5488-7C8A-4EB7-8BFA-561276AFD0C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8CD5E80-835B-4429-9096-4DF594BCA3B4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2385488-7C8A-4EB7-8BFA-561276AFD0C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8CD5E80-835B-4429-9096-4DF594BCA3B4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2385488-7C8A-4EB7-8BFA-561276AFD0C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77044"/>
            <a:ext cx="4283968" cy="32129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HeroicExtremeLeftFacing"/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65" y="3208367"/>
            <a:ext cx="3959932" cy="29699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perspectiveHeroicExtremeRightFacing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向左箭號 6"/>
          <p:cNvSpPr/>
          <p:nvPr/>
        </p:nvSpPr>
        <p:spPr>
          <a:xfrm>
            <a:off x="3635896" y="404664"/>
            <a:ext cx="648072" cy="360040"/>
          </a:xfrm>
          <a:prstGeom prst="leftArrow">
            <a:avLst/>
          </a:prstGeom>
          <a:solidFill>
            <a:schemeClr val="accent5"/>
          </a:solidFill>
          <a:ln w="25400" cap="flat" cmpd="sng" algn="ctr">
            <a:solidFill>
              <a:srgbClr val="4E67C8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entury Gothic"/>
              <a:ea typeface="微軟正黑體"/>
              <a:cs typeface="+mn-cs"/>
            </a:endParaRPr>
          </a:p>
        </p:txBody>
      </p:sp>
      <p:sp>
        <p:nvSpPr>
          <p:cNvPr id="8" name="向左箭號 7"/>
          <p:cNvSpPr/>
          <p:nvPr/>
        </p:nvSpPr>
        <p:spPr>
          <a:xfrm>
            <a:off x="1979712" y="374162"/>
            <a:ext cx="648072" cy="360040"/>
          </a:xfrm>
          <a:prstGeom prst="leftArrow">
            <a:avLst/>
          </a:prstGeom>
          <a:solidFill>
            <a:schemeClr val="accent5"/>
          </a:solidFill>
          <a:ln w="25400" cap="flat" cmpd="sng" algn="ctr">
            <a:solidFill>
              <a:srgbClr val="4E67C8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entury Gothic"/>
              <a:ea typeface="微軟正黑體"/>
              <a:cs typeface="+mn-cs"/>
            </a:endParaRPr>
          </a:p>
        </p:txBody>
      </p:sp>
      <p:sp>
        <p:nvSpPr>
          <p:cNvPr id="9" name="向左箭號 8"/>
          <p:cNvSpPr/>
          <p:nvPr/>
        </p:nvSpPr>
        <p:spPr>
          <a:xfrm>
            <a:off x="2843808" y="377044"/>
            <a:ext cx="648072" cy="360040"/>
          </a:xfrm>
          <a:prstGeom prst="leftArrow">
            <a:avLst/>
          </a:prstGeom>
          <a:solidFill>
            <a:schemeClr val="accent5"/>
          </a:solidFill>
          <a:ln w="25400" cap="flat" cmpd="sng" algn="ctr">
            <a:solidFill>
              <a:srgbClr val="4E67C8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entury Gothic"/>
              <a:ea typeface="微軟正黑體"/>
              <a:cs typeface="+mn-cs"/>
            </a:endParaRPr>
          </a:p>
        </p:txBody>
      </p:sp>
      <p:sp>
        <p:nvSpPr>
          <p:cNvPr id="10" name="向下箭號 9"/>
          <p:cNvSpPr/>
          <p:nvPr/>
        </p:nvSpPr>
        <p:spPr>
          <a:xfrm>
            <a:off x="1403648" y="405454"/>
            <a:ext cx="360040" cy="576064"/>
          </a:xfrm>
          <a:prstGeom prst="downArrow">
            <a:avLst/>
          </a:prstGeom>
          <a:solidFill>
            <a:schemeClr val="accent5"/>
          </a:solidFill>
          <a:ln w="25400" cap="flat" cmpd="sng" algn="ctr">
            <a:solidFill>
              <a:srgbClr val="4E67C8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entury Gothic"/>
              <a:ea typeface="微軟正黑體"/>
              <a:cs typeface="+mn-cs"/>
            </a:endParaRPr>
          </a:p>
        </p:txBody>
      </p:sp>
      <p:sp>
        <p:nvSpPr>
          <p:cNvPr id="11" name="向下箭號 10"/>
          <p:cNvSpPr/>
          <p:nvPr/>
        </p:nvSpPr>
        <p:spPr>
          <a:xfrm>
            <a:off x="1403648" y="1268760"/>
            <a:ext cx="360040" cy="576064"/>
          </a:xfrm>
          <a:prstGeom prst="downArrow">
            <a:avLst/>
          </a:prstGeom>
          <a:solidFill>
            <a:schemeClr val="accent5"/>
          </a:solidFill>
          <a:ln w="25400" cap="flat" cmpd="sng" algn="ctr">
            <a:solidFill>
              <a:srgbClr val="4E67C8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entury Gothic"/>
              <a:ea typeface="微軟正黑體"/>
              <a:cs typeface="+mn-cs"/>
            </a:endParaRPr>
          </a:p>
        </p:txBody>
      </p:sp>
      <p:sp>
        <p:nvSpPr>
          <p:cNvPr id="12" name="向下箭號 11"/>
          <p:cNvSpPr/>
          <p:nvPr/>
        </p:nvSpPr>
        <p:spPr>
          <a:xfrm>
            <a:off x="1403648" y="2204864"/>
            <a:ext cx="360040" cy="576064"/>
          </a:xfrm>
          <a:prstGeom prst="downArrow">
            <a:avLst/>
          </a:prstGeom>
          <a:solidFill>
            <a:schemeClr val="accent5"/>
          </a:solidFill>
          <a:ln w="25400" cap="flat" cmpd="sng" algn="ctr">
            <a:solidFill>
              <a:srgbClr val="4E67C8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entury Gothic"/>
              <a:ea typeface="微軟正黑體"/>
              <a:cs typeface="+mn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173140" y="4437112"/>
            <a:ext cx="499691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整理前後雖然沒有太大差別</a:t>
            </a:r>
            <a:r>
              <a:rPr lang="en-US" altLang="zh-TW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但還是可以體會到自己的桌子有多亂</a:t>
            </a:r>
            <a:r>
              <a:rPr lang="en-US" altLang="zh-TW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整理完後有種茅塞頓開的感覺</a:t>
            </a:r>
            <a:r>
              <a:rPr lang="en-US" altLang="zh-TW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!</a:t>
            </a:r>
          </a:p>
          <a:p>
            <a:r>
              <a:rPr lang="en-US" altLang="zh-TW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                </a:t>
            </a:r>
            <a:r>
              <a:rPr lang="zh-TW" altLang="en-US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 </a:t>
            </a:r>
            <a:endParaRPr lang="en-US" altLang="zh-TW" sz="2500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07504" y="554182"/>
            <a:ext cx="1107996" cy="193871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6000" dirty="0" smtClean="0">
                <a:latin typeface="微軟正黑體" pitchFamily="34" charset="-120"/>
                <a:ea typeface="微軟正黑體" pitchFamily="34" charset="-120"/>
              </a:rPr>
              <a:t>整理</a:t>
            </a:r>
            <a:endParaRPr lang="zh-TW" altLang="en-US" sz="6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533833" y="149427"/>
            <a:ext cx="290433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altLang="zh-TW" sz="32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before</a:t>
            </a:r>
            <a:endParaRPr lang="zh-TW" altLang="en-US" sz="32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84579" y="3005245"/>
            <a:ext cx="108876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zh-TW" sz="3200" b="1" i="0" u="none" strike="noStrike" kern="0" cap="none" spc="0" normalizeH="0" baseline="0" noProof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</a:rPr>
              <a:t>after</a:t>
            </a:r>
            <a:endParaRPr kumimoji="0" lang="zh-TW" altLang="en-US" sz="3200" b="1" i="0" u="none" strike="noStrike" kern="0" cap="none" spc="0" normalizeH="0" baseline="0" noProof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4465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11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136</TotalTime>
  <Words>32</Words>
  <Application>Microsoft Office PowerPoint</Application>
  <PresentationFormat>如螢幕大小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</vt:i4>
      </vt:variant>
    </vt:vector>
  </HeadingPairs>
  <TitlesOfParts>
    <vt:vector size="4" baseType="lpstr">
      <vt:lpstr>波形</vt:lpstr>
      <vt:lpstr>1_波形</vt:lpstr>
      <vt:lpstr>PowerPoint 簡報</vt:lpstr>
      <vt:lpstr>PowerPoint 簡報</vt:lpstr>
    </vt:vector>
  </TitlesOfParts>
  <Company>888TIGER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TIGER-XP</dc:creator>
  <cp:lastModifiedBy>TIGER-XP</cp:lastModifiedBy>
  <cp:revision>5</cp:revision>
  <dcterms:created xsi:type="dcterms:W3CDTF">2013-10-19T03:54:16Z</dcterms:created>
  <dcterms:modified xsi:type="dcterms:W3CDTF">2013-10-19T06:10:26Z</dcterms:modified>
</cp:coreProperties>
</file>