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22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38070EE-6C6B-4A73-A6DF-5BA3BFDF5F4A}" type="datetimeFigureOut">
              <a:rPr lang="zh-TW" altLang="en-US" smtClean="0"/>
              <a:t>2013/10/27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A4B7636-3FD3-40EE-B431-B3B6C5018AA5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wmf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人修\IMG_20130912_19523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1432" y="3043453"/>
            <a:ext cx="5112568" cy="38344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人修\IMG_20130912_19343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12" y="2855370"/>
            <a:ext cx="4032448" cy="30243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4" name="文字方塊 3"/>
          <p:cNvSpPr txBox="1"/>
          <p:nvPr/>
        </p:nvSpPr>
        <p:spPr>
          <a:xfrm>
            <a:off x="254721" y="185187"/>
            <a:ext cx="2445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  <a:latin typeface="Raindrop" panose="00000500000000000000" pitchFamily="2" charset="2"/>
              </a:rPr>
              <a:t>1102300142</a:t>
            </a:r>
            <a:endParaRPr lang="zh-TW" altLang="en-US" sz="2400" dirty="0">
              <a:solidFill>
                <a:srgbClr val="0070C0"/>
              </a:solidFill>
              <a:latin typeface="Raindrop" panose="00000500000000000000" pitchFamily="2" charset="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39682" y="836711"/>
            <a:ext cx="1093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  <a:latin typeface="Elephant" panose="02020904090505020303" pitchFamily="18" charset="0"/>
              </a:rPr>
              <a:t>XE1C</a:t>
            </a:r>
            <a:endParaRPr lang="zh-TW" altLang="en-US" sz="2400" dirty="0">
              <a:solidFill>
                <a:srgbClr val="0070C0"/>
              </a:solidFill>
              <a:latin typeface="Elephant" panose="02020904090505020303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699792" y="482768"/>
            <a:ext cx="18371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b="1" dirty="0">
                <a:solidFill>
                  <a:srgbClr val="660066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黃慈容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629491" y="6309320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Raindrop" panose="00000500000000000000" pitchFamily="2" charset="2"/>
              </a:rPr>
              <a:t>BEFORE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Raindrop" panose="00000500000000000000" pitchFamily="2" charset="2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7812360" y="6309320"/>
            <a:ext cx="1168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>
                <a:solidFill>
                  <a:schemeClr val="accent6">
                    <a:lumMod val="50000"/>
                  </a:schemeClr>
                </a:solidFill>
                <a:latin typeface="Raindrop" panose="00000500000000000000" pitchFamily="2" charset="2"/>
              </a:rPr>
              <a:t>AFTER</a:t>
            </a:r>
            <a:endParaRPr lang="zh-TW" altLang="en-US" dirty="0">
              <a:solidFill>
                <a:schemeClr val="accent6">
                  <a:lumMod val="50000"/>
                </a:schemeClr>
              </a:solidFill>
              <a:latin typeface="Raindrop" panose="00000500000000000000" pitchFamily="2" charset="2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356892" y="1668717"/>
            <a:ext cx="86485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200" dirty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本來</a:t>
            </a:r>
            <a:r>
              <a:rPr lang="zh-TW" alt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雜亂無章的書桌</a:t>
            </a:r>
            <a:endParaRPr lang="en-US" altLang="zh-TW" sz="2200" dirty="0" smtClean="0">
              <a:solidFill>
                <a:schemeClr val="accent1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其實只需要短短的幾分鐘就可以變得乾淨整齊</a:t>
            </a:r>
            <a:endParaRPr lang="en-US" altLang="zh-TW" sz="2200" dirty="0" smtClean="0">
              <a:solidFill>
                <a:schemeClr val="accent1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          只是做與不做的差別而已</a:t>
            </a:r>
            <a:endParaRPr lang="zh-TW" altLang="en-US" sz="2200" dirty="0">
              <a:solidFill>
                <a:schemeClr val="accent1">
                  <a:lumMod val="20000"/>
                  <a:lumOff val="8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469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347864" y="188640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生涯規劃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4825261"/>
              </p:ext>
            </p:extLst>
          </p:nvPr>
        </p:nvGraphicFramePr>
        <p:xfrm>
          <a:off x="323528" y="1052735"/>
          <a:ext cx="8496944" cy="5040561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36104"/>
                <a:gridCol w="2304256"/>
                <a:gridCol w="1656184"/>
                <a:gridCol w="1656184"/>
                <a:gridCol w="1944216"/>
              </a:tblGrid>
              <a:tr h="380864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年齡</a:t>
                      </a:r>
                      <a:endParaRPr lang="zh-TW" altLang="en-US" b="0" dirty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想達到的目標</a:t>
                      </a:r>
                      <a:endParaRPr lang="zh-TW" altLang="en-US" b="0" dirty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en-US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需要做出的努力</a:t>
                      </a:r>
                      <a:endParaRPr lang="zh-TW" altLang="en-US" b="0" dirty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78580">
                <a:tc>
                  <a:txBody>
                    <a:bodyPr/>
                    <a:lstStyle/>
                    <a:p>
                      <a:pPr algn="ctr"/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課業上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成績至少要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以上，達到拿獎學金的標準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爭取到交換生的機會</a:t>
                      </a: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認真上課，課前預習，課後複習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多利用時間接觸國外事物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472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15-20</a:t>
                      </a: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感情上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沒有特別規劃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順其自然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578580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社團與生活上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~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學好中國笛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利用寒暑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    假打工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學好英文，才能去當助教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6197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700" b="0" dirty="0" smtClean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年齡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000" b="0" dirty="0" smtClean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預定的目標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可能的職業</a:t>
                      </a:r>
                      <a:endParaRPr lang="en-US" altLang="zh-TW" sz="1800" b="0" dirty="0" smtClean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與薪資待遇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0" b="0" dirty="0" smtClean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所需的條件</a:t>
                      </a:r>
                      <a:endParaRPr lang="zh-TW" altLang="en-US" sz="1800" b="0" dirty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000" b="0" dirty="0" smtClean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zh-TW" altLang="en-US" sz="1800" b="0" dirty="0" smtClean="0">
                          <a:solidFill>
                            <a:srgbClr val="6633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生活圖景</a:t>
                      </a:r>
                      <a:endParaRPr lang="zh-TW" altLang="en-US" sz="1800" b="0" dirty="0">
                        <a:solidFill>
                          <a:srgbClr val="663300"/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702896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20-25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準備外交特考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在補習班教英文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or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西文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助教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or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2~4.5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有一定程度的外語能力和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了解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國際局勢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生活拮据，有點辛苦的為夢想努力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667209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25-30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受訓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國內及國外訓練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外交領事人員</a:t>
                      </a:r>
                      <a:r>
                        <a:rPr lang="zh-TW" altLang="en-US" baseline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3~5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承受壓力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適應工作環境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30-35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調派駐外館處服務</a:t>
                      </a:r>
                      <a:r>
                        <a:rPr kumimoji="0" lang="en-US" altLang="zh-TW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+</a:t>
                      </a:r>
                      <a:r>
                        <a:rPr kumimoji="0" lang="zh-TW" altLang="en-US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寫書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15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萬上下</a:t>
                      </a:r>
                      <a:endParaRPr lang="en-US" altLang="zh-TW" dirty="0" smtClean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algn="ctr"/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地域津貼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有一定的歷練</a:t>
                      </a:r>
                      <a:r>
                        <a:rPr lang="en-US" altLang="zh-TW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+</a:t>
                      </a:r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持續寫日記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一段時間就換一個國家，應酬</a:t>
                      </a:r>
                      <a:endParaRPr lang="zh-TW" altLang="en-US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129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4342368" y="1065158"/>
            <a:ext cx="69762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3L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194028" y="545784"/>
            <a:ext cx="3729900" cy="360039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2858153" y="3140968"/>
            <a:ext cx="3600525" cy="3600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橢圓 6"/>
          <p:cNvSpPr/>
          <p:nvPr/>
        </p:nvSpPr>
        <p:spPr>
          <a:xfrm>
            <a:off x="5370286" y="401194"/>
            <a:ext cx="3666210" cy="367298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615084" y="401193"/>
            <a:ext cx="84830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dirty="0" smtClean="0"/>
              <a:t>LIFE</a:t>
            </a:r>
            <a:endParaRPr lang="zh-TW" altLang="en-US" sz="3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3682829" y="3290055"/>
            <a:ext cx="201670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dirty="0" smtClean="0"/>
              <a:t>LANGUAGE</a:t>
            </a:r>
            <a:endParaRPr lang="zh-TW" altLang="en-US" sz="30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6162241" y="511160"/>
            <a:ext cx="21916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3000" dirty="0" smtClean="0"/>
              <a:t>LEADERSHIP</a:t>
            </a:r>
            <a:endParaRPr lang="zh-TW" altLang="en-US" sz="3000" dirty="0"/>
          </a:p>
        </p:txBody>
      </p:sp>
      <p:sp>
        <p:nvSpPr>
          <p:cNvPr id="14" name="弧形箭號 (上彎) 13"/>
          <p:cNvSpPr/>
          <p:nvPr/>
        </p:nvSpPr>
        <p:spPr>
          <a:xfrm rot="10436641">
            <a:off x="3553961" y="361289"/>
            <a:ext cx="1911633" cy="1050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11287" y="729863"/>
            <a:ext cx="385590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藻的生活，讓我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真正感受到人生不只是讀書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而已，生活中還有許多事情值得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去發掘，生活不是埋首書堆就能了解，偶爾出去走走、曬曬太陽，就算報告、考試、作業很多，也不必一直待在書桌前，之前的我一直認為自己 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不夠好，後來我抽到一張卡片，上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面寫著相信自己擁有的能力，我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想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這告訴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我，我該用更正面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的態度過生活，讓每一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天都充滿歡樂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2858153" y="3659387"/>
            <a:ext cx="366605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來到了文藻，便跟語言脫不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了關係，這裡有很多學習的資源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能幫助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我，相信我一定可以把語文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學得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很好，然後利用我的專長去幫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別人，用我自己的經驗讓別人在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上能少些阻礙，語言就是溝通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的橋梁，不能只會語言而不會溝通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，我要在這兒學的不只是語言，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而是用語言去了解另一個文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化，跨國界地與人們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建立關係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5292080" y="855880"/>
            <a:ext cx="3744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文藻重視服務，一個真正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的領導人不是高高在上、頤指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氣使，而是放下身段、將心比心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的為他人服務，在這裡有許多與同學們一同合作完成的任務，在班上，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大家齊心協力讓事情能完美的落幕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我們運用自己的長處為團體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務，大家都有自己擅長的地方，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俗話說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天生我材必有用，每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個人的能力總是會有可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以發揮的那片天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弧形箭號 (上彎) 17"/>
          <p:cNvSpPr/>
          <p:nvPr/>
        </p:nvSpPr>
        <p:spPr>
          <a:xfrm rot="2733821">
            <a:off x="858168" y="4703881"/>
            <a:ext cx="1911633" cy="1050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弧形箭號 (上彎) 18"/>
          <p:cNvSpPr/>
          <p:nvPr/>
        </p:nvSpPr>
        <p:spPr>
          <a:xfrm rot="18485974">
            <a:off x="6571437" y="4625222"/>
            <a:ext cx="1911633" cy="105033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096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C:\Users\admin\AppData\Local\Microsoft\Windows\Temporary Internet Files\Content.IE5\OQ9U14YQ\MC90039396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3" y="-101524"/>
            <a:ext cx="9109322" cy="701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55576" y="801579"/>
            <a:ext cx="2954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未來期許心得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1026" name="Picture 2" descr="C:\Users\admin\Desktop\慈\1376575_514302885327782_1054366366_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19765">
            <a:off x="1478198" y="4657585"/>
            <a:ext cx="2581877" cy="19364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\Desktop\慈\1384041_514302265327844_257377406_n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5"/>
          <a:stretch/>
        </p:blipFill>
        <p:spPr bwMode="auto">
          <a:xfrm rot="424893">
            <a:off x="4932373" y="4339680"/>
            <a:ext cx="1924428" cy="246084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Desktop\慈\1384214_514302041994533_1068759887_n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r="20606"/>
          <a:stretch/>
        </p:blipFill>
        <p:spPr bwMode="auto">
          <a:xfrm rot="386842">
            <a:off x="77278" y="3022022"/>
            <a:ext cx="835902" cy="37917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admin\AppData\Local\Microsoft\Windows\Temporary Internet Files\Content.IE5\OQ9U14YQ\MC900438197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7793" y="4917895"/>
            <a:ext cx="1933575" cy="177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/>
          <p:cNvSpPr txBox="1"/>
          <p:nvPr/>
        </p:nvSpPr>
        <p:spPr>
          <a:xfrm>
            <a:off x="971600" y="1447910"/>
            <a:ext cx="7344816" cy="29136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祈福禮當天的我非常期待</a:t>
            </a:r>
            <a:r>
              <a:rPr lang="en-US" altLang="zh-TW" dirty="0"/>
              <a:t>((</a:t>
            </a:r>
            <a:r>
              <a:rPr lang="zh-TW" altLang="en-US" dirty="0"/>
              <a:t>。</a:t>
            </a:r>
            <a:r>
              <a:rPr lang="en-US" altLang="zh-TW" dirty="0"/>
              <a:t>(^_^)</a:t>
            </a:r>
            <a:r>
              <a:rPr lang="zh-TW" altLang="en-US" dirty="0"/>
              <a:t>。</a:t>
            </a:r>
            <a:r>
              <a:rPr lang="en-US" altLang="zh-TW" dirty="0"/>
              <a:t>))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，因為聽過學姊的描述。我本來以為就只有那些儀式而已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沒想到還有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SURPRISE:</a:t>
            </a:r>
            <a:endParaRPr lang="en-US" altLang="zh-TW" sz="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ct val="150000"/>
              </a:lnSpc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</a:t>
            </a:r>
            <a:r>
              <a:rPr lang="zh-TW" altLang="en-US" sz="2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 姊 們 寫 的 卡 片  </a:t>
            </a:r>
            <a:r>
              <a:rPr lang="el-GR" altLang="zh-TW" sz="2200" dirty="0"/>
              <a:t>ε٩(</a:t>
            </a:r>
            <a:r>
              <a:rPr lang="th-TH" altLang="zh-TW" sz="2200" dirty="0"/>
              <a:t>๑&gt; ₃ &lt;)</a:t>
            </a:r>
            <a:r>
              <a:rPr lang="ar-SA" altLang="zh-TW" sz="2200" dirty="0"/>
              <a:t>۶</a:t>
            </a:r>
            <a:r>
              <a:rPr lang="ru-RU" altLang="zh-TW" sz="2200" dirty="0"/>
              <a:t>з</a:t>
            </a:r>
            <a:r>
              <a:rPr lang="zh-TW" altLang="en-US" sz="2200" dirty="0"/>
              <a:t> </a:t>
            </a:r>
            <a:r>
              <a:rPr lang="zh-TW" altLang="en-US" sz="2200" dirty="0" smtClean="0"/>
              <a:t> </a:t>
            </a:r>
            <a:endParaRPr lang="en-US" altLang="zh-TW" sz="2200" dirty="0" smtClean="0"/>
          </a:p>
          <a:p>
            <a:pPr>
              <a:lnSpc>
                <a:spcPts val="25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拿到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卡片的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當下真的很感動，卡片上都是一些鼓勵的話，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還有問我有沒有遇到什麼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困難，歡迎我加入文藻這個大家庭，感覺剛到這兒，就有好多人關心我，真的很溫暖</a:t>
            </a:r>
            <a:r>
              <a:rPr lang="zh-TW" altLang="en-US" dirty="0" smtClean="0"/>
              <a:t>❤</a:t>
            </a:r>
            <a:endParaRPr lang="en-US" altLang="zh-TW" dirty="0" smtClean="0"/>
          </a:p>
          <a:p>
            <a:pPr>
              <a:lnSpc>
                <a:spcPts val="2500"/>
              </a:lnSpc>
            </a:pPr>
            <a:r>
              <a:rPr lang="zh-TW" altLang="en-US" dirty="0"/>
              <a:t> </a:t>
            </a:r>
            <a:r>
              <a:rPr lang="zh-TW" altLang="en-US" dirty="0" smtClean="0"/>
              <a:t>       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我一定會在文藻好好的認真讀書，我覺得我真的很喜歡這裡的環境，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lnSpc>
                <a:spcPts val="2500"/>
              </a:lnSpc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而且經過這三個禮拜，我的幸運竹已經可以明顯看出他有長大唷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~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161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334</TotalTime>
  <Words>588</Words>
  <Application>Microsoft Office PowerPoint</Application>
  <PresentationFormat>如螢幕大小 (4:3)</PresentationFormat>
  <Paragraphs>89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公正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28</cp:revision>
  <dcterms:created xsi:type="dcterms:W3CDTF">2013-09-15T04:18:12Z</dcterms:created>
  <dcterms:modified xsi:type="dcterms:W3CDTF">2013-10-27T12:41:26Z</dcterms:modified>
</cp:coreProperties>
</file>