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27"/>
  </p:notesMasterIdLst>
  <p:sldIdLst>
    <p:sldId id="256" r:id="rId2"/>
    <p:sldId id="257" r:id="rId3"/>
    <p:sldId id="259" r:id="rId4"/>
    <p:sldId id="271" r:id="rId5"/>
    <p:sldId id="272" r:id="rId6"/>
    <p:sldId id="274" r:id="rId7"/>
    <p:sldId id="276" r:id="rId8"/>
    <p:sldId id="277" r:id="rId9"/>
    <p:sldId id="275" r:id="rId10"/>
    <p:sldId id="278" r:id="rId11"/>
    <p:sldId id="273" r:id="rId12"/>
    <p:sldId id="289" r:id="rId13"/>
    <p:sldId id="297" r:id="rId14"/>
    <p:sldId id="280" r:id="rId15"/>
    <p:sldId id="281" r:id="rId16"/>
    <p:sldId id="282" r:id="rId17"/>
    <p:sldId id="283" r:id="rId18"/>
    <p:sldId id="284" r:id="rId19"/>
    <p:sldId id="285" r:id="rId20"/>
    <p:sldId id="290" r:id="rId21"/>
    <p:sldId id="291" r:id="rId22"/>
    <p:sldId id="286" r:id="rId23"/>
    <p:sldId id="293" r:id="rId24"/>
    <p:sldId id="287" r:id="rId25"/>
    <p:sldId id="288" r:id="rId2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F9C7"/>
    <a:srgbClr val="CFDDFD"/>
    <a:srgbClr val="FFABAB"/>
    <a:srgbClr val="F9EBCD"/>
    <a:srgbClr val="FFC000"/>
    <a:srgbClr val="00B050"/>
    <a:srgbClr val="0070C0"/>
    <a:srgbClr val="FF0000"/>
    <a:srgbClr val="00B0F0"/>
    <a:srgbClr val="97D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63D1CD-ABCD-4C2F-801A-F6E9D0FAD6F2}" v="7" dt="2021-06-10T18:47:40.764"/>
    <p1510:client id="{FABEBC7D-A529-495C-95FA-F14EA9B85531}" v="385" dt="2021-06-10T15:44:40.5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4730" autoAdjust="0"/>
  </p:normalViewPr>
  <p:slideViewPr>
    <p:cSldViewPr snapToGrid="0">
      <p:cViewPr varScale="1">
        <p:scale>
          <a:sx n="39" d="100"/>
          <a:sy n="39" d="100"/>
        </p:scale>
        <p:origin x="106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108705009" userId="400dafbd-6550-45dc-9cd8-a1f53a47f29a" providerId="ADAL" clId="{FABEBC7D-A529-495C-95FA-F14EA9B85531}"/>
    <pc:docChg chg="undo custSel addSld delSld modSld">
      <pc:chgData name="u108705009" userId="400dafbd-6550-45dc-9cd8-a1f53a47f29a" providerId="ADAL" clId="{FABEBC7D-A529-495C-95FA-F14EA9B85531}" dt="2021-06-10T16:01:08.796" v="2286" actId="6549"/>
      <pc:docMkLst>
        <pc:docMk/>
      </pc:docMkLst>
      <pc:sldChg chg="addSp delSp modSp mod">
        <pc:chgData name="u108705009" userId="400dafbd-6550-45dc-9cd8-a1f53a47f29a" providerId="ADAL" clId="{FABEBC7D-A529-495C-95FA-F14EA9B85531}" dt="2021-06-06T14:33:07.563" v="79" actId="21"/>
        <pc:sldMkLst>
          <pc:docMk/>
          <pc:sldMk cId="2299367966" sldId="281"/>
        </pc:sldMkLst>
        <pc:graphicFrameChg chg="del">
          <ac:chgData name="u108705009" userId="400dafbd-6550-45dc-9cd8-a1f53a47f29a" providerId="ADAL" clId="{FABEBC7D-A529-495C-95FA-F14EA9B85531}" dt="2021-06-06T14:29:13.372" v="3" actId="478"/>
          <ac:graphicFrameMkLst>
            <pc:docMk/>
            <pc:sldMk cId="2299367966" sldId="281"/>
            <ac:graphicFrameMk id="6" creationId="{00000000-0008-0000-0100-000002000000}"/>
          </ac:graphicFrameMkLst>
        </pc:graphicFrameChg>
        <pc:graphicFrameChg chg="del">
          <ac:chgData name="u108705009" userId="400dafbd-6550-45dc-9cd8-a1f53a47f29a" providerId="ADAL" clId="{FABEBC7D-A529-495C-95FA-F14EA9B85531}" dt="2021-06-06T14:29:24.845" v="6" actId="478"/>
          <ac:graphicFrameMkLst>
            <pc:docMk/>
            <pc:sldMk cId="2299367966" sldId="281"/>
            <ac:graphicFrameMk id="7" creationId="{00000000-0008-0000-0100-000003000000}"/>
          </ac:graphicFrameMkLst>
        </pc:graphicFrameChg>
        <pc:graphicFrameChg chg="add del mod">
          <ac:chgData name="u108705009" userId="400dafbd-6550-45dc-9cd8-a1f53a47f29a" providerId="ADAL" clId="{FABEBC7D-A529-495C-95FA-F14EA9B85531}" dt="2021-06-06T14:33:07.563" v="79" actId="21"/>
          <ac:graphicFrameMkLst>
            <pc:docMk/>
            <pc:sldMk cId="2299367966" sldId="281"/>
            <ac:graphicFrameMk id="8" creationId="{4BE75A1E-54FA-4372-9AFE-747B434583A9}"/>
          </ac:graphicFrameMkLst>
        </pc:graphicFrameChg>
        <pc:graphicFrameChg chg="add mod">
          <ac:chgData name="u108705009" userId="400dafbd-6550-45dc-9cd8-a1f53a47f29a" providerId="ADAL" clId="{FABEBC7D-A529-495C-95FA-F14EA9B85531}" dt="2021-06-06T14:32:48.991" v="77" actId="1076"/>
          <ac:graphicFrameMkLst>
            <pc:docMk/>
            <pc:sldMk cId="2299367966" sldId="281"/>
            <ac:graphicFrameMk id="9" creationId="{E4C9AB74-0BF2-4D99-BBFD-52144EB1E134}"/>
          </ac:graphicFrameMkLst>
        </pc:graphicFrameChg>
      </pc:sldChg>
      <pc:sldChg chg="addSp delSp modSp mod">
        <pc:chgData name="u108705009" userId="400dafbd-6550-45dc-9cd8-a1f53a47f29a" providerId="ADAL" clId="{FABEBC7D-A529-495C-95FA-F14EA9B85531}" dt="2021-06-06T14:34:24.410" v="102" actId="14100"/>
        <pc:sldMkLst>
          <pc:docMk/>
          <pc:sldMk cId="3018657964" sldId="282"/>
        </pc:sldMkLst>
        <pc:graphicFrameChg chg="del">
          <ac:chgData name="u108705009" userId="400dafbd-6550-45dc-9cd8-a1f53a47f29a" providerId="ADAL" clId="{FABEBC7D-A529-495C-95FA-F14EA9B85531}" dt="2021-06-06T14:29:44.492" v="10" actId="478"/>
          <ac:graphicFrameMkLst>
            <pc:docMk/>
            <pc:sldMk cId="3018657964" sldId="282"/>
            <ac:graphicFrameMk id="5" creationId="{00000000-0008-0000-0100-000004000000}"/>
          </ac:graphicFrameMkLst>
        </pc:graphicFrameChg>
        <pc:graphicFrameChg chg="add mod">
          <ac:chgData name="u108705009" userId="400dafbd-6550-45dc-9cd8-a1f53a47f29a" providerId="ADAL" clId="{FABEBC7D-A529-495C-95FA-F14EA9B85531}" dt="2021-06-06T14:34:24.410" v="102" actId="14100"/>
          <ac:graphicFrameMkLst>
            <pc:docMk/>
            <pc:sldMk cId="3018657964" sldId="282"/>
            <ac:graphicFrameMk id="6" creationId="{76F420B3-41F9-47EE-B133-BF9BFF6B4450}"/>
          </ac:graphicFrameMkLst>
        </pc:graphicFrameChg>
        <pc:graphicFrameChg chg="add mod">
          <ac:chgData name="u108705009" userId="400dafbd-6550-45dc-9cd8-a1f53a47f29a" providerId="ADAL" clId="{FABEBC7D-A529-495C-95FA-F14EA9B85531}" dt="2021-06-06T14:34:22.199" v="101" actId="14100"/>
          <ac:graphicFrameMkLst>
            <pc:docMk/>
            <pc:sldMk cId="3018657964" sldId="282"/>
            <ac:graphicFrameMk id="7" creationId="{1FC91D6D-EFA9-421E-83D6-106679758293}"/>
          </ac:graphicFrameMkLst>
        </pc:graphicFrameChg>
        <pc:graphicFrameChg chg="add del mod">
          <ac:chgData name="u108705009" userId="400dafbd-6550-45dc-9cd8-a1f53a47f29a" providerId="ADAL" clId="{FABEBC7D-A529-495C-95FA-F14EA9B85531}" dt="2021-06-06T14:33:41.438" v="91" actId="478"/>
          <ac:graphicFrameMkLst>
            <pc:docMk/>
            <pc:sldMk cId="3018657964" sldId="282"/>
            <ac:graphicFrameMk id="8" creationId="{576FDB2A-4E13-4137-8460-5BD9C61C75C1}"/>
          </ac:graphicFrameMkLst>
        </pc:graphicFrameChg>
        <pc:graphicFrameChg chg="del mod">
          <ac:chgData name="u108705009" userId="400dafbd-6550-45dc-9cd8-a1f53a47f29a" providerId="ADAL" clId="{FABEBC7D-A529-495C-95FA-F14EA9B85531}" dt="2021-06-06T14:30:06.166" v="15" actId="478"/>
          <ac:graphicFrameMkLst>
            <pc:docMk/>
            <pc:sldMk cId="3018657964" sldId="282"/>
            <ac:graphicFrameMk id="9" creationId="{00000000-0008-0000-0100-000005000000}"/>
          </ac:graphicFrameMkLst>
        </pc:graphicFrameChg>
      </pc:sldChg>
      <pc:sldChg chg="addSp delSp modSp mod">
        <pc:chgData name="u108705009" userId="400dafbd-6550-45dc-9cd8-a1f53a47f29a" providerId="ADAL" clId="{FABEBC7D-A529-495C-95FA-F14EA9B85531}" dt="2021-06-06T14:35:34.831" v="126" actId="14100"/>
        <pc:sldMkLst>
          <pc:docMk/>
          <pc:sldMk cId="272956273" sldId="283"/>
        </pc:sldMkLst>
        <pc:graphicFrameChg chg="add mod">
          <ac:chgData name="u108705009" userId="400dafbd-6550-45dc-9cd8-a1f53a47f29a" providerId="ADAL" clId="{FABEBC7D-A529-495C-95FA-F14EA9B85531}" dt="2021-06-06T14:35:34.831" v="126" actId="14100"/>
          <ac:graphicFrameMkLst>
            <pc:docMk/>
            <pc:sldMk cId="272956273" sldId="283"/>
            <ac:graphicFrameMk id="6" creationId="{F91BB11F-3331-4B62-802A-E9BBC3173EE0}"/>
          </ac:graphicFrameMkLst>
        </pc:graphicFrameChg>
        <pc:graphicFrameChg chg="add del mod">
          <ac:chgData name="u108705009" userId="400dafbd-6550-45dc-9cd8-a1f53a47f29a" providerId="ADAL" clId="{FABEBC7D-A529-495C-95FA-F14EA9B85531}" dt="2021-06-06T14:30:31.747" v="26" actId="478"/>
          <ac:graphicFrameMkLst>
            <pc:docMk/>
            <pc:sldMk cId="272956273" sldId="283"/>
            <ac:graphicFrameMk id="7" creationId="{7AC00B34-4F72-4BFF-A5E3-1AB9F26F468B}"/>
          </ac:graphicFrameMkLst>
        </pc:graphicFrameChg>
        <pc:graphicFrameChg chg="del">
          <ac:chgData name="u108705009" userId="400dafbd-6550-45dc-9cd8-a1f53a47f29a" providerId="ADAL" clId="{FABEBC7D-A529-495C-95FA-F14EA9B85531}" dt="2021-06-06T14:30:18.331" v="20" actId="478"/>
          <ac:graphicFrameMkLst>
            <pc:docMk/>
            <pc:sldMk cId="272956273" sldId="283"/>
            <ac:graphicFrameMk id="8" creationId="{00000000-0008-0000-0100-000006000000}"/>
          </ac:graphicFrameMkLst>
        </pc:graphicFrameChg>
        <pc:graphicFrameChg chg="add mod">
          <ac:chgData name="u108705009" userId="400dafbd-6550-45dc-9cd8-a1f53a47f29a" providerId="ADAL" clId="{FABEBC7D-A529-495C-95FA-F14EA9B85531}" dt="2021-06-06T14:35:32.067" v="125" actId="14100"/>
          <ac:graphicFrameMkLst>
            <pc:docMk/>
            <pc:sldMk cId="272956273" sldId="283"/>
            <ac:graphicFrameMk id="9" creationId="{7AC00B34-4F72-4BFF-A5E3-1AB9F26F468B}"/>
          </ac:graphicFrameMkLst>
        </pc:graphicFrameChg>
        <pc:graphicFrameChg chg="del">
          <ac:chgData name="u108705009" userId="400dafbd-6550-45dc-9cd8-a1f53a47f29a" providerId="ADAL" clId="{FABEBC7D-A529-495C-95FA-F14EA9B85531}" dt="2021-06-06T14:30:15.469" v="19" actId="478"/>
          <ac:graphicFrameMkLst>
            <pc:docMk/>
            <pc:sldMk cId="272956273" sldId="283"/>
            <ac:graphicFrameMk id="10" creationId="{00000000-0008-0000-0100-000007000000}"/>
          </ac:graphicFrameMkLst>
        </pc:graphicFrameChg>
        <pc:graphicFrameChg chg="add del mod">
          <ac:chgData name="u108705009" userId="400dafbd-6550-45dc-9cd8-a1f53a47f29a" providerId="ADAL" clId="{FABEBC7D-A529-495C-95FA-F14EA9B85531}" dt="2021-06-06T14:35:04.587" v="114" actId="478"/>
          <ac:graphicFrameMkLst>
            <pc:docMk/>
            <pc:sldMk cId="272956273" sldId="283"/>
            <ac:graphicFrameMk id="11" creationId="{71EC8DB2-0406-43D5-9565-FE8D1D1D2631}"/>
          </ac:graphicFrameMkLst>
        </pc:graphicFrameChg>
      </pc:sldChg>
      <pc:sldChg chg="addSp delSp modSp mod">
        <pc:chgData name="u108705009" userId="400dafbd-6550-45dc-9cd8-a1f53a47f29a" providerId="ADAL" clId="{FABEBC7D-A529-495C-95FA-F14EA9B85531}" dt="2021-06-06T14:36:42.225" v="139" actId="14100"/>
        <pc:sldMkLst>
          <pc:docMk/>
          <pc:sldMk cId="3676138407" sldId="284"/>
        </pc:sldMkLst>
        <pc:graphicFrameChg chg="del">
          <ac:chgData name="u108705009" userId="400dafbd-6550-45dc-9cd8-a1f53a47f29a" providerId="ADAL" clId="{FABEBC7D-A529-495C-95FA-F14EA9B85531}" dt="2021-06-06T14:30:45.291" v="30" actId="478"/>
          <ac:graphicFrameMkLst>
            <pc:docMk/>
            <pc:sldMk cId="3676138407" sldId="284"/>
            <ac:graphicFrameMk id="5" creationId="{00000000-0008-0000-0100-000008000000}"/>
          </ac:graphicFrameMkLst>
        </pc:graphicFrameChg>
        <pc:graphicFrameChg chg="add mod">
          <ac:chgData name="u108705009" userId="400dafbd-6550-45dc-9cd8-a1f53a47f29a" providerId="ADAL" clId="{FABEBC7D-A529-495C-95FA-F14EA9B85531}" dt="2021-06-06T14:36:42.225" v="139" actId="14100"/>
          <ac:graphicFrameMkLst>
            <pc:docMk/>
            <pc:sldMk cId="3676138407" sldId="284"/>
            <ac:graphicFrameMk id="6" creationId="{1DD19AE8-7EA1-4CAF-A4F0-5711DF8E7367}"/>
          </ac:graphicFrameMkLst>
        </pc:graphicFrameChg>
        <pc:graphicFrameChg chg="add del mod">
          <ac:chgData name="u108705009" userId="400dafbd-6550-45dc-9cd8-a1f53a47f29a" providerId="ADAL" clId="{FABEBC7D-A529-495C-95FA-F14EA9B85531}" dt="2021-06-06T14:36:34.125" v="136" actId="478"/>
          <ac:graphicFrameMkLst>
            <pc:docMk/>
            <pc:sldMk cId="3676138407" sldId="284"/>
            <ac:graphicFrameMk id="7" creationId="{57B92237-DE34-46FE-B77E-8A82024B86A0}"/>
          </ac:graphicFrameMkLst>
        </pc:graphicFrameChg>
      </pc:sldChg>
      <pc:sldChg chg="addSp delSp modSp mod">
        <pc:chgData name="u108705009" userId="400dafbd-6550-45dc-9cd8-a1f53a47f29a" providerId="ADAL" clId="{FABEBC7D-A529-495C-95FA-F14EA9B85531}" dt="2021-06-10T14:54:28.997" v="2184" actId="1076"/>
        <pc:sldMkLst>
          <pc:docMk/>
          <pc:sldMk cId="848404792" sldId="285"/>
        </pc:sldMkLst>
        <pc:spChg chg="mod">
          <ac:chgData name="u108705009" userId="400dafbd-6550-45dc-9cd8-a1f53a47f29a" providerId="ADAL" clId="{FABEBC7D-A529-495C-95FA-F14EA9B85531}" dt="2021-06-06T14:42:39.206" v="224" actId="27636"/>
          <ac:spMkLst>
            <pc:docMk/>
            <pc:sldMk cId="848404792" sldId="285"/>
            <ac:spMk id="5" creationId="{B54DF91E-B980-4D23-95DA-8540FF6C8D12}"/>
          </ac:spMkLst>
        </pc:spChg>
        <pc:spChg chg="mod">
          <ac:chgData name="u108705009" userId="400dafbd-6550-45dc-9cd8-a1f53a47f29a" providerId="ADAL" clId="{FABEBC7D-A529-495C-95FA-F14EA9B85531}" dt="2021-06-06T14:40:38.544" v="162" actId="14100"/>
          <ac:spMkLst>
            <pc:docMk/>
            <pc:sldMk cId="848404792" sldId="285"/>
            <ac:spMk id="6" creationId="{299C3904-F8DA-4DE6-816C-A7F78D6A10B5}"/>
          </ac:spMkLst>
        </pc:spChg>
        <pc:spChg chg="mod">
          <ac:chgData name="u108705009" userId="400dafbd-6550-45dc-9cd8-a1f53a47f29a" providerId="ADAL" clId="{FABEBC7D-A529-495C-95FA-F14EA9B85531}" dt="2021-06-10T14:54:28.997" v="2184" actId="1076"/>
          <ac:spMkLst>
            <pc:docMk/>
            <pc:sldMk cId="848404792" sldId="285"/>
            <ac:spMk id="7" creationId="{0AF7327C-3184-49ED-82A8-AF453554D01B}"/>
          </ac:spMkLst>
        </pc:spChg>
        <pc:spChg chg="add del mod">
          <ac:chgData name="u108705009" userId="400dafbd-6550-45dc-9cd8-a1f53a47f29a" providerId="ADAL" clId="{FABEBC7D-A529-495C-95FA-F14EA9B85531}" dt="2021-06-06T14:40:59.505" v="167" actId="478"/>
          <ac:spMkLst>
            <pc:docMk/>
            <pc:sldMk cId="848404792" sldId="285"/>
            <ac:spMk id="8" creationId="{1245A8CC-A418-4998-AAA4-40683D5B187B}"/>
          </ac:spMkLst>
        </pc:spChg>
        <pc:graphicFrameChg chg="mod modGraphic">
          <ac:chgData name="u108705009" userId="400dafbd-6550-45dc-9cd8-a1f53a47f29a" providerId="ADAL" clId="{FABEBC7D-A529-495C-95FA-F14EA9B85531}" dt="2021-06-10T14:54:06.300" v="2183" actId="20577"/>
          <ac:graphicFrameMkLst>
            <pc:docMk/>
            <pc:sldMk cId="848404792" sldId="285"/>
            <ac:graphicFrameMk id="4" creationId="{251C1A94-AA4A-4FBA-88DC-FF972D6BC612}"/>
          </ac:graphicFrameMkLst>
        </pc:graphicFrameChg>
      </pc:sldChg>
      <pc:sldChg chg="modSp mod">
        <pc:chgData name="u108705009" userId="400dafbd-6550-45dc-9cd8-a1f53a47f29a" providerId="ADAL" clId="{FABEBC7D-A529-495C-95FA-F14EA9B85531}" dt="2021-06-06T15:05:28.148" v="1430" actId="255"/>
        <pc:sldMkLst>
          <pc:docMk/>
          <pc:sldMk cId="3445779593" sldId="286"/>
        </pc:sldMkLst>
        <pc:spChg chg="mod">
          <ac:chgData name="u108705009" userId="400dafbd-6550-45dc-9cd8-a1f53a47f29a" providerId="ADAL" clId="{FABEBC7D-A529-495C-95FA-F14EA9B85531}" dt="2021-06-06T15:05:28.148" v="1430" actId="255"/>
          <ac:spMkLst>
            <pc:docMk/>
            <pc:sldMk cId="3445779593" sldId="286"/>
            <ac:spMk id="2" creationId="{21FCB78B-BC95-4CC9-AB64-F14A31A20170}"/>
          </ac:spMkLst>
        </pc:spChg>
        <pc:spChg chg="mod">
          <ac:chgData name="u108705009" userId="400dafbd-6550-45dc-9cd8-a1f53a47f29a" providerId="ADAL" clId="{FABEBC7D-A529-495C-95FA-F14EA9B85531}" dt="2021-06-06T14:43:08.485" v="253"/>
          <ac:spMkLst>
            <pc:docMk/>
            <pc:sldMk cId="3445779593" sldId="286"/>
            <ac:spMk id="3" creationId="{2D25D278-2665-4019-94DF-86E6A48552B2}"/>
          </ac:spMkLst>
        </pc:spChg>
      </pc:sldChg>
      <pc:sldChg chg="addSp delSp modSp new mod">
        <pc:chgData name="u108705009" userId="400dafbd-6550-45dc-9cd8-a1f53a47f29a" providerId="ADAL" clId="{FABEBC7D-A529-495C-95FA-F14EA9B85531}" dt="2021-06-06T14:47:02.167" v="597" actId="1076"/>
        <pc:sldMkLst>
          <pc:docMk/>
          <pc:sldMk cId="3746441822" sldId="290"/>
        </pc:sldMkLst>
        <pc:spChg chg="mod">
          <ac:chgData name="u108705009" userId="400dafbd-6550-45dc-9cd8-a1f53a47f29a" providerId="ADAL" clId="{FABEBC7D-A529-495C-95FA-F14EA9B85531}" dt="2021-06-06T14:44:23.270" v="314" actId="2711"/>
          <ac:spMkLst>
            <pc:docMk/>
            <pc:sldMk cId="3746441822" sldId="290"/>
            <ac:spMk id="2" creationId="{A1487B7D-AF66-47CB-88AA-77E3B2562012}"/>
          </ac:spMkLst>
        </pc:spChg>
        <pc:spChg chg="del mod">
          <ac:chgData name="u108705009" userId="400dafbd-6550-45dc-9cd8-a1f53a47f29a" providerId="ADAL" clId="{FABEBC7D-A529-495C-95FA-F14EA9B85531}" dt="2021-06-06T14:44:49.143" v="317" actId="478"/>
          <ac:spMkLst>
            <pc:docMk/>
            <pc:sldMk cId="3746441822" sldId="290"/>
            <ac:spMk id="3" creationId="{B80508A9-7D20-4481-BA70-BD60BAB3525B}"/>
          </ac:spMkLst>
        </pc:spChg>
        <pc:spChg chg="add del mod">
          <ac:chgData name="u108705009" userId="400dafbd-6550-45dc-9cd8-a1f53a47f29a" providerId="ADAL" clId="{FABEBC7D-A529-495C-95FA-F14EA9B85531}" dt="2021-06-06T14:44:52.459" v="318" actId="478"/>
          <ac:spMkLst>
            <pc:docMk/>
            <pc:sldMk cId="3746441822" sldId="290"/>
            <ac:spMk id="6" creationId="{B4D1AA20-B5CD-4046-B882-3DDA32D7A408}"/>
          </ac:spMkLst>
        </pc:spChg>
        <pc:spChg chg="add mod">
          <ac:chgData name="u108705009" userId="400dafbd-6550-45dc-9cd8-a1f53a47f29a" providerId="ADAL" clId="{FABEBC7D-A529-495C-95FA-F14EA9B85531}" dt="2021-06-06T14:47:02.167" v="597" actId="1076"/>
          <ac:spMkLst>
            <pc:docMk/>
            <pc:sldMk cId="3746441822" sldId="290"/>
            <ac:spMk id="7" creationId="{89235E35-A550-4C6E-8475-E5FE7E2C4AA4}"/>
          </ac:spMkLst>
        </pc:spChg>
        <pc:picChg chg="add mod">
          <ac:chgData name="u108705009" userId="400dafbd-6550-45dc-9cd8-a1f53a47f29a" providerId="ADAL" clId="{FABEBC7D-A529-495C-95FA-F14EA9B85531}" dt="2021-06-06T14:46:59.420" v="596" actId="14100"/>
          <ac:picMkLst>
            <pc:docMk/>
            <pc:sldMk cId="3746441822" sldId="290"/>
            <ac:picMk id="8" creationId="{8EEBB348-665F-4064-8B9A-EEF6F35155C0}"/>
          </ac:picMkLst>
        </pc:picChg>
      </pc:sldChg>
      <pc:sldChg chg="addSp delSp modSp add mod">
        <pc:chgData name="u108705009" userId="400dafbd-6550-45dc-9cd8-a1f53a47f29a" providerId="ADAL" clId="{FABEBC7D-A529-495C-95FA-F14EA9B85531}" dt="2021-06-06T14:48:54.406" v="666" actId="1076"/>
        <pc:sldMkLst>
          <pc:docMk/>
          <pc:sldMk cId="100752718" sldId="291"/>
        </pc:sldMkLst>
        <pc:spChg chg="mod">
          <ac:chgData name="u108705009" userId="400dafbd-6550-45dc-9cd8-a1f53a47f29a" providerId="ADAL" clId="{FABEBC7D-A529-495C-95FA-F14EA9B85531}" dt="2021-06-06T14:48:33.054" v="662" actId="20577"/>
          <ac:spMkLst>
            <pc:docMk/>
            <pc:sldMk cId="100752718" sldId="291"/>
            <ac:spMk id="7" creationId="{89235E35-A550-4C6E-8475-E5FE7E2C4AA4}"/>
          </ac:spMkLst>
        </pc:spChg>
        <pc:picChg chg="add mod">
          <ac:chgData name="u108705009" userId="400dafbd-6550-45dc-9cd8-a1f53a47f29a" providerId="ADAL" clId="{FABEBC7D-A529-495C-95FA-F14EA9B85531}" dt="2021-06-06T14:48:54.406" v="666" actId="1076"/>
          <ac:picMkLst>
            <pc:docMk/>
            <pc:sldMk cId="100752718" sldId="291"/>
            <ac:picMk id="3" creationId="{036439DC-DAC7-4153-9491-B98C010D3A91}"/>
          </ac:picMkLst>
        </pc:picChg>
        <pc:picChg chg="del">
          <ac:chgData name="u108705009" userId="400dafbd-6550-45dc-9cd8-a1f53a47f29a" providerId="ADAL" clId="{FABEBC7D-A529-495C-95FA-F14EA9B85531}" dt="2021-06-06T14:47:28.994" v="602" actId="478"/>
          <ac:picMkLst>
            <pc:docMk/>
            <pc:sldMk cId="100752718" sldId="291"/>
            <ac:picMk id="8" creationId="{8EEBB348-665F-4064-8B9A-EEF6F35155C0}"/>
          </ac:picMkLst>
        </pc:picChg>
      </pc:sldChg>
      <pc:sldChg chg="modSp add mod">
        <pc:chgData name="u108705009" userId="400dafbd-6550-45dc-9cd8-a1f53a47f29a" providerId="ADAL" clId="{FABEBC7D-A529-495C-95FA-F14EA9B85531}" dt="2021-06-10T16:01:08.796" v="2286" actId="6549"/>
        <pc:sldMkLst>
          <pc:docMk/>
          <pc:sldMk cId="1233400763" sldId="292"/>
        </pc:sldMkLst>
        <pc:spChg chg="mod">
          <ac:chgData name="u108705009" userId="400dafbd-6550-45dc-9cd8-a1f53a47f29a" providerId="ADAL" clId="{FABEBC7D-A529-495C-95FA-F14EA9B85531}" dt="2021-06-06T15:05:18.097" v="1425" actId="120"/>
          <ac:spMkLst>
            <pc:docMk/>
            <pc:sldMk cId="1233400763" sldId="292"/>
            <ac:spMk id="2" creationId="{21FCB78B-BC95-4CC9-AB64-F14A31A20170}"/>
          </ac:spMkLst>
        </pc:spChg>
        <pc:spChg chg="mod">
          <ac:chgData name="u108705009" userId="400dafbd-6550-45dc-9cd8-a1f53a47f29a" providerId="ADAL" clId="{FABEBC7D-A529-495C-95FA-F14EA9B85531}" dt="2021-06-10T16:01:08.796" v="2286" actId="6549"/>
          <ac:spMkLst>
            <pc:docMk/>
            <pc:sldMk cId="1233400763" sldId="292"/>
            <ac:spMk id="3" creationId="{2D25D278-2665-4019-94DF-86E6A48552B2}"/>
          </ac:spMkLst>
        </pc:spChg>
      </pc:sldChg>
      <pc:sldChg chg="addSp delSp modSp add mod">
        <pc:chgData name="u108705009" userId="400dafbd-6550-45dc-9cd8-a1f53a47f29a" providerId="ADAL" clId="{FABEBC7D-A529-495C-95FA-F14EA9B85531}" dt="2021-06-06T15:05:06.523" v="1421" actId="120"/>
        <pc:sldMkLst>
          <pc:docMk/>
          <pc:sldMk cId="983274723" sldId="293"/>
        </pc:sldMkLst>
        <pc:spChg chg="mod">
          <ac:chgData name="u108705009" userId="400dafbd-6550-45dc-9cd8-a1f53a47f29a" providerId="ADAL" clId="{FABEBC7D-A529-495C-95FA-F14EA9B85531}" dt="2021-06-06T15:05:06.523" v="1421" actId="120"/>
          <ac:spMkLst>
            <pc:docMk/>
            <pc:sldMk cId="983274723" sldId="293"/>
            <ac:spMk id="2" creationId="{21FCB78B-BC95-4CC9-AB64-F14A31A20170}"/>
          </ac:spMkLst>
        </pc:spChg>
        <pc:spChg chg="mod">
          <ac:chgData name="u108705009" userId="400dafbd-6550-45dc-9cd8-a1f53a47f29a" providerId="ADAL" clId="{FABEBC7D-A529-495C-95FA-F14EA9B85531}" dt="2021-06-06T14:57:08.779" v="1177" actId="6549"/>
          <ac:spMkLst>
            <pc:docMk/>
            <pc:sldMk cId="983274723" sldId="293"/>
            <ac:spMk id="3" creationId="{2D25D278-2665-4019-94DF-86E6A48552B2}"/>
          </ac:spMkLst>
        </pc:spChg>
        <pc:graphicFrameChg chg="add mod modGraphic">
          <ac:chgData name="u108705009" userId="400dafbd-6550-45dc-9cd8-a1f53a47f29a" providerId="ADAL" clId="{FABEBC7D-A529-495C-95FA-F14EA9B85531}" dt="2021-06-06T15:00:39.886" v="1215" actId="1076"/>
          <ac:graphicFrameMkLst>
            <pc:docMk/>
            <pc:sldMk cId="983274723" sldId="293"/>
            <ac:graphicFrameMk id="5" creationId="{D4E5BC6C-BB7B-42C8-9479-959F7E097A2F}"/>
          </ac:graphicFrameMkLst>
        </pc:graphicFrameChg>
        <pc:graphicFrameChg chg="add del mod">
          <ac:chgData name="u108705009" userId="400dafbd-6550-45dc-9cd8-a1f53a47f29a" providerId="ADAL" clId="{FABEBC7D-A529-495C-95FA-F14EA9B85531}" dt="2021-06-06T14:58:49.007" v="1191" actId="478"/>
          <ac:graphicFrameMkLst>
            <pc:docMk/>
            <pc:sldMk cId="983274723" sldId="293"/>
            <ac:graphicFrameMk id="6" creationId="{400BA215-A2AD-4B6B-8035-DDADC70A417A}"/>
          </ac:graphicFrameMkLst>
        </pc:graphicFrameChg>
      </pc:sldChg>
      <pc:sldChg chg="modSp add mod">
        <pc:chgData name="u108705009" userId="400dafbd-6550-45dc-9cd8-a1f53a47f29a" providerId="ADAL" clId="{FABEBC7D-A529-495C-95FA-F14EA9B85531}" dt="2021-06-06T15:05:02.522" v="1420" actId="255"/>
        <pc:sldMkLst>
          <pc:docMk/>
          <pc:sldMk cId="3758507706" sldId="294"/>
        </pc:sldMkLst>
        <pc:spChg chg="mod">
          <ac:chgData name="u108705009" userId="400dafbd-6550-45dc-9cd8-a1f53a47f29a" providerId="ADAL" clId="{FABEBC7D-A529-495C-95FA-F14EA9B85531}" dt="2021-06-06T15:05:02.522" v="1420" actId="255"/>
          <ac:spMkLst>
            <pc:docMk/>
            <pc:sldMk cId="3758507706" sldId="294"/>
            <ac:spMk id="2" creationId="{21FCB78B-BC95-4CC9-AB64-F14A31A20170}"/>
          </ac:spMkLst>
        </pc:spChg>
        <pc:spChg chg="mod">
          <ac:chgData name="u108705009" userId="400dafbd-6550-45dc-9cd8-a1f53a47f29a" providerId="ADAL" clId="{FABEBC7D-A529-495C-95FA-F14EA9B85531}" dt="2021-06-06T15:01:49.608" v="1344" actId="403"/>
          <ac:spMkLst>
            <pc:docMk/>
            <pc:sldMk cId="3758507706" sldId="294"/>
            <ac:spMk id="3" creationId="{2D25D278-2665-4019-94DF-86E6A48552B2}"/>
          </ac:spMkLst>
        </pc:spChg>
      </pc:sldChg>
      <pc:sldChg chg="modSp add mod">
        <pc:chgData name="u108705009" userId="400dafbd-6550-45dc-9cd8-a1f53a47f29a" providerId="ADAL" clId="{FABEBC7D-A529-495C-95FA-F14EA9B85531}" dt="2021-06-06T15:03:16.872" v="1409" actId="20577"/>
        <pc:sldMkLst>
          <pc:docMk/>
          <pc:sldMk cId="2958957268" sldId="295"/>
        </pc:sldMkLst>
        <pc:spChg chg="mod">
          <ac:chgData name="u108705009" userId="400dafbd-6550-45dc-9cd8-a1f53a47f29a" providerId="ADAL" clId="{FABEBC7D-A529-495C-95FA-F14EA9B85531}" dt="2021-06-06T15:02:47.401" v="1375"/>
          <ac:spMkLst>
            <pc:docMk/>
            <pc:sldMk cId="2958957268" sldId="295"/>
            <ac:spMk id="2" creationId="{B0B69584-04AF-4D1B-96B5-9BAF206E2B3C}"/>
          </ac:spMkLst>
        </pc:spChg>
        <pc:spChg chg="mod">
          <ac:chgData name="u108705009" userId="400dafbd-6550-45dc-9cd8-a1f53a47f29a" providerId="ADAL" clId="{FABEBC7D-A529-495C-95FA-F14EA9B85531}" dt="2021-06-06T15:03:16.872" v="1409" actId="20577"/>
          <ac:spMkLst>
            <pc:docMk/>
            <pc:sldMk cId="2958957268" sldId="295"/>
            <ac:spMk id="3" creationId="{72F8BDA4-B4C9-48B4-A5EF-B0CEFE6ACCAE}"/>
          </ac:spMkLst>
        </pc:spChg>
      </pc:sldChg>
      <pc:sldChg chg="addSp delSp modSp add mod">
        <pc:chgData name="u108705009" userId="400dafbd-6550-45dc-9cd8-a1f53a47f29a" providerId="ADAL" clId="{FABEBC7D-A529-495C-95FA-F14EA9B85531}" dt="2021-06-10T14:49:50.885" v="2173" actId="1076"/>
        <pc:sldMkLst>
          <pc:docMk/>
          <pc:sldMk cId="594603818" sldId="296"/>
        </pc:sldMkLst>
        <pc:spChg chg="add del mod">
          <ac:chgData name="u108705009" userId="400dafbd-6550-45dc-9cd8-a1f53a47f29a" providerId="ADAL" clId="{FABEBC7D-A529-495C-95FA-F14EA9B85531}" dt="2021-06-10T14:34:34.205" v="1549" actId="478"/>
          <ac:spMkLst>
            <pc:docMk/>
            <pc:sldMk cId="594603818" sldId="296"/>
            <ac:spMk id="8" creationId="{494CDF6D-7D68-4E30-8AB7-13B86A364C15}"/>
          </ac:spMkLst>
        </pc:spChg>
        <pc:spChg chg="add mod">
          <ac:chgData name="u108705009" userId="400dafbd-6550-45dc-9cd8-a1f53a47f29a" providerId="ADAL" clId="{FABEBC7D-A529-495C-95FA-F14EA9B85531}" dt="2021-06-10T14:49:50.885" v="2173" actId="1076"/>
          <ac:spMkLst>
            <pc:docMk/>
            <pc:sldMk cId="594603818" sldId="296"/>
            <ac:spMk id="9" creationId="{30B3A00B-6677-4A08-B4EB-C01516E7E0D9}"/>
          </ac:spMkLst>
        </pc:spChg>
        <pc:spChg chg="mod">
          <ac:chgData name="u108705009" userId="400dafbd-6550-45dc-9cd8-a1f53a47f29a" providerId="ADAL" clId="{FABEBC7D-A529-495C-95FA-F14EA9B85531}" dt="2021-06-10T14:34:02.607" v="1523" actId="14100"/>
          <ac:spMkLst>
            <pc:docMk/>
            <pc:sldMk cId="594603818" sldId="296"/>
            <ac:spMk id="12" creationId="{3DB1F6F2-F33B-45F4-8A84-3F707ECD75BA}"/>
          </ac:spMkLst>
        </pc:spChg>
        <pc:graphicFrameChg chg="add del mod">
          <ac:chgData name="u108705009" userId="400dafbd-6550-45dc-9cd8-a1f53a47f29a" providerId="ADAL" clId="{FABEBC7D-A529-495C-95FA-F14EA9B85531}" dt="2021-06-10T14:32:28.658" v="1476" actId="478"/>
          <ac:graphicFrameMkLst>
            <pc:docMk/>
            <pc:sldMk cId="594603818" sldId="296"/>
            <ac:graphicFrameMk id="3" creationId="{396FB2E9-FB52-4EE6-8F08-3F4DD24ED4A1}"/>
          </ac:graphicFrameMkLst>
        </pc:graphicFrameChg>
        <pc:graphicFrameChg chg="add mod modGraphic">
          <ac:chgData name="u108705009" userId="400dafbd-6550-45dc-9cd8-a1f53a47f29a" providerId="ADAL" clId="{FABEBC7D-A529-495C-95FA-F14EA9B85531}" dt="2021-06-10T14:33:58.511" v="1522" actId="1076"/>
          <ac:graphicFrameMkLst>
            <pc:docMk/>
            <pc:sldMk cId="594603818" sldId="296"/>
            <ac:graphicFrameMk id="4" creationId="{09381E69-65A8-46AE-A863-DFB1715061FA}"/>
          </ac:graphicFrameMkLst>
        </pc:graphicFrameChg>
      </pc:sldChg>
      <pc:sldChg chg="addSp delSp modSp add mod">
        <pc:chgData name="u108705009" userId="400dafbd-6550-45dc-9cd8-a1f53a47f29a" providerId="ADAL" clId="{FABEBC7D-A529-495C-95FA-F14EA9B85531}" dt="2021-06-10T14:49:42.162" v="2172" actId="20577"/>
        <pc:sldMkLst>
          <pc:docMk/>
          <pc:sldMk cId="533099804" sldId="297"/>
        </pc:sldMkLst>
        <pc:spChg chg="mod">
          <ac:chgData name="u108705009" userId="400dafbd-6550-45dc-9cd8-a1f53a47f29a" providerId="ADAL" clId="{FABEBC7D-A529-495C-95FA-F14EA9B85531}" dt="2021-06-10T14:49:42.162" v="2172" actId="20577"/>
          <ac:spMkLst>
            <pc:docMk/>
            <pc:sldMk cId="533099804" sldId="297"/>
            <ac:spMk id="12" creationId="{3DB1F6F2-F33B-45F4-8A84-3F707ECD75BA}"/>
          </ac:spMkLst>
        </pc:spChg>
        <pc:graphicFrameChg chg="add del mod">
          <ac:chgData name="u108705009" userId="400dafbd-6550-45dc-9cd8-a1f53a47f29a" providerId="ADAL" clId="{FABEBC7D-A529-495C-95FA-F14EA9B85531}" dt="2021-06-10T14:36:43.708" v="1646"/>
          <ac:graphicFrameMkLst>
            <pc:docMk/>
            <pc:sldMk cId="533099804" sldId="297"/>
            <ac:graphicFrameMk id="3" creationId="{3DB59BA3-83CA-4AA7-8B53-05142E413782}"/>
          </ac:graphicFrameMkLst>
        </pc:graphicFrameChg>
        <pc:graphicFrameChg chg="add del mod modGraphic">
          <ac:chgData name="u108705009" userId="400dafbd-6550-45dc-9cd8-a1f53a47f29a" providerId="ADAL" clId="{FABEBC7D-A529-495C-95FA-F14EA9B85531}" dt="2021-06-10T14:42:01.812" v="2073" actId="478"/>
          <ac:graphicFrameMkLst>
            <pc:docMk/>
            <pc:sldMk cId="533099804" sldId="297"/>
            <ac:graphicFrameMk id="4" creationId="{F8DBB7B1-14FE-4552-AD81-4C67613F11E4}"/>
          </ac:graphicFrameMkLst>
        </pc:graphicFrameChg>
        <pc:graphicFrameChg chg="add mod modGraphic">
          <ac:chgData name="u108705009" userId="400dafbd-6550-45dc-9cd8-a1f53a47f29a" providerId="ADAL" clId="{FABEBC7D-A529-495C-95FA-F14EA9B85531}" dt="2021-06-10T14:49:12.394" v="2170" actId="14734"/>
          <ac:graphicFrameMkLst>
            <pc:docMk/>
            <pc:sldMk cId="533099804" sldId="297"/>
            <ac:graphicFrameMk id="6" creationId="{3F6066A6-7CEB-4036-8FFC-9CF9ABF58984}"/>
          </ac:graphicFrameMkLst>
        </pc:graphicFrameChg>
        <pc:graphicFrameChg chg="add del mod">
          <ac:chgData name="u108705009" userId="400dafbd-6550-45dc-9cd8-a1f53a47f29a" providerId="ADAL" clId="{FABEBC7D-A529-495C-95FA-F14EA9B85531}" dt="2021-06-10T14:46:17.213" v="2140" actId="478"/>
          <ac:graphicFrameMkLst>
            <pc:docMk/>
            <pc:sldMk cId="533099804" sldId="297"/>
            <ac:graphicFrameMk id="9" creationId="{73B8436E-8349-4659-B6EB-CC02072BAA63}"/>
          </ac:graphicFrameMkLst>
        </pc:graphicFrameChg>
        <pc:picChg chg="mod">
          <ac:chgData name="u108705009" userId="400dafbd-6550-45dc-9cd8-a1f53a47f29a" providerId="ADAL" clId="{FABEBC7D-A529-495C-95FA-F14EA9B85531}" dt="2021-06-10T14:47:10.700" v="2158" actId="1076"/>
          <ac:picMkLst>
            <pc:docMk/>
            <pc:sldMk cId="533099804" sldId="297"/>
            <ac:picMk id="10" creationId="{8452E4E3-A863-417B-8D0E-EED8609E09C4}"/>
          </ac:picMkLst>
        </pc:picChg>
      </pc:sldChg>
      <pc:sldChg chg="add del">
        <pc:chgData name="u108705009" userId="400dafbd-6550-45dc-9cd8-a1f53a47f29a" providerId="ADAL" clId="{FABEBC7D-A529-495C-95FA-F14EA9B85531}" dt="2021-06-10T14:44:52.356" v="2127"/>
        <pc:sldMkLst>
          <pc:docMk/>
          <pc:sldMk cId="4133084092" sldId="298"/>
        </pc:sldMkLst>
      </pc:sldChg>
      <pc:sldChg chg="modSp add del mod">
        <pc:chgData name="u108705009" userId="400dafbd-6550-45dc-9cd8-a1f53a47f29a" providerId="ADAL" clId="{FABEBC7D-A529-495C-95FA-F14EA9B85531}" dt="2021-06-10T14:44:47.413" v="2125"/>
        <pc:sldMkLst>
          <pc:docMk/>
          <pc:sldMk cId="4274482962" sldId="298"/>
        </pc:sldMkLst>
        <pc:graphicFrameChg chg="mod">
          <ac:chgData name="u108705009" userId="400dafbd-6550-45dc-9cd8-a1f53a47f29a" providerId="ADAL" clId="{FABEBC7D-A529-495C-95FA-F14EA9B85531}" dt="2021-06-10T14:44:46.151" v="2124" actId="1076"/>
          <ac:graphicFrameMkLst>
            <pc:docMk/>
            <pc:sldMk cId="4274482962" sldId="298"/>
            <ac:graphicFrameMk id="7" creationId="{3E6C2952-B6DA-4446-BC13-3C074802B0B5}"/>
          </ac:graphicFrameMkLst>
        </pc:graphicFrameChg>
      </pc:sldChg>
    </pc:docChg>
  </pc:docChgLst>
  <pc:docChgLst>
    <pc:chgData name="u108705009" userId="400dafbd-6550-45dc-9cd8-a1f53a47f29a" providerId="ADAL" clId="{4A05F932-71E0-497B-8180-AF1F73375575}"/>
    <pc:docChg chg="undo redo custSel addSld delSld modSld sldOrd">
      <pc:chgData name="u108705009" userId="400dafbd-6550-45dc-9cd8-a1f53a47f29a" providerId="ADAL" clId="{4A05F932-71E0-497B-8180-AF1F73375575}" dt="2021-05-07T18:05:47.269" v="5147" actId="113"/>
      <pc:docMkLst>
        <pc:docMk/>
      </pc:docMkLst>
      <pc:sldChg chg="modSp mod">
        <pc:chgData name="u108705009" userId="400dafbd-6550-45dc-9cd8-a1f53a47f29a" providerId="ADAL" clId="{4A05F932-71E0-497B-8180-AF1F73375575}" dt="2021-05-07T17:19:59.054" v="4267" actId="27636"/>
        <pc:sldMkLst>
          <pc:docMk/>
          <pc:sldMk cId="54055689" sldId="256"/>
        </pc:sldMkLst>
        <pc:spChg chg="mod">
          <ac:chgData name="u108705009" userId="400dafbd-6550-45dc-9cd8-a1f53a47f29a" providerId="ADAL" clId="{4A05F932-71E0-497B-8180-AF1F73375575}" dt="2021-05-07T17:19:59.054" v="4267" actId="27636"/>
          <ac:spMkLst>
            <pc:docMk/>
            <pc:sldMk cId="54055689" sldId="256"/>
            <ac:spMk id="3" creationId="{2A9ADAF2-96C5-404C-96C9-F0AEC7E3C0CD}"/>
          </ac:spMkLst>
        </pc:spChg>
      </pc:sldChg>
      <pc:sldChg chg="modSp mod">
        <pc:chgData name="u108705009" userId="400dafbd-6550-45dc-9cd8-a1f53a47f29a" providerId="ADAL" clId="{4A05F932-71E0-497B-8180-AF1F73375575}" dt="2021-05-07T17:19:41.097" v="4263" actId="403"/>
        <pc:sldMkLst>
          <pc:docMk/>
          <pc:sldMk cId="3727946097" sldId="257"/>
        </pc:sldMkLst>
        <pc:spChg chg="mod">
          <ac:chgData name="u108705009" userId="400dafbd-6550-45dc-9cd8-a1f53a47f29a" providerId="ADAL" clId="{4A05F932-71E0-497B-8180-AF1F73375575}" dt="2021-05-07T17:19:41.097" v="4263" actId="403"/>
          <ac:spMkLst>
            <pc:docMk/>
            <pc:sldMk cId="3727946097" sldId="257"/>
            <ac:spMk id="2" creationId="{202E5928-738F-403A-B48B-43AA63F05A60}"/>
          </ac:spMkLst>
        </pc:spChg>
        <pc:spChg chg="mod">
          <ac:chgData name="u108705009" userId="400dafbd-6550-45dc-9cd8-a1f53a47f29a" providerId="ADAL" clId="{4A05F932-71E0-497B-8180-AF1F73375575}" dt="2021-05-07T12:55:28.899" v="3836" actId="2711"/>
          <ac:spMkLst>
            <pc:docMk/>
            <pc:sldMk cId="3727946097" sldId="257"/>
            <ac:spMk id="23" creationId="{FA0886B0-E3E6-423A-ADE3-4AAF81EBB61A}"/>
          </ac:spMkLst>
        </pc:spChg>
      </pc:sldChg>
      <pc:sldChg chg="modSp mod">
        <pc:chgData name="u108705009" userId="400dafbd-6550-45dc-9cd8-a1f53a47f29a" providerId="ADAL" clId="{4A05F932-71E0-497B-8180-AF1F73375575}" dt="2021-05-07T17:19:36.134" v="4261" actId="120"/>
        <pc:sldMkLst>
          <pc:docMk/>
          <pc:sldMk cId="487057512" sldId="259"/>
        </pc:sldMkLst>
        <pc:spChg chg="mod">
          <ac:chgData name="u108705009" userId="400dafbd-6550-45dc-9cd8-a1f53a47f29a" providerId="ADAL" clId="{4A05F932-71E0-497B-8180-AF1F73375575}" dt="2021-05-07T17:19:36.134" v="4261" actId="120"/>
          <ac:spMkLst>
            <pc:docMk/>
            <pc:sldMk cId="487057512" sldId="259"/>
            <ac:spMk id="2" creationId="{BAC0F0BC-C02F-420A-A8C6-A0DAFF3DE6CF}"/>
          </ac:spMkLst>
        </pc:spChg>
        <pc:spChg chg="mod">
          <ac:chgData name="u108705009" userId="400dafbd-6550-45dc-9cd8-a1f53a47f29a" providerId="ADAL" clId="{4A05F932-71E0-497B-8180-AF1F73375575}" dt="2021-05-07T12:54:05.780" v="3828" actId="2711"/>
          <ac:spMkLst>
            <pc:docMk/>
            <pc:sldMk cId="487057512" sldId="259"/>
            <ac:spMk id="3" creationId="{BE386EA9-81C1-49EF-981A-F3E5A87E15EC}"/>
          </ac:spMkLst>
        </pc:spChg>
      </pc:sldChg>
      <pc:sldChg chg="del">
        <pc:chgData name="u108705009" userId="400dafbd-6550-45dc-9cd8-a1f53a47f29a" providerId="ADAL" clId="{4A05F932-71E0-497B-8180-AF1F73375575}" dt="2021-04-25T08:01:52.160" v="1288" actId="47"/>
        <pc:sldMkLst>
          <pc:docMk/>
          <pc:sldMk cId="3332467104" sldId="262"/>
        </pc:sldMkLst>
      </pc:sldChg>
      <pc:sldChg chg="del">
        <pc:chgData name="u108705009" userId="400dafbd-6550-45dc-9cd8-a1f53a47f29a" providerId="ADAL" clId="{4A05F932-71E0-497B-8180-AF1F73375575}" dt="2021-04-25T08:01:29.236" v="1282" actId="47"/>
        <pc:sldMkLst>
          <pc:docMk/>
          <pc:sldMk cId="3631920286" sldId="263"/>
        </pc:sldMkLst>
      </pc:sldChg>
      <pc:sldChg chg="del">
        <pc:chgData name="u108705009" userId="400dafbd-6550-45dc-9cd8-a1f53a47f29a" providerId="ADAL" clId="{4A05F932-71E0-497B-8180-AF1F73375575}" dt="2021-04-25T08:01:36.013" v="1283" actId="47"/>
        <pc:sldMkLst>
          <pc:docMk/>
          <pc:sldMk cId="1544754315" sldId="264"/>
        </pc:sldMkLst>
      </pc:sldChg>
      <pc:sldChg chg="del">
        <pc:chgData name="u108705009" userId="400dafbd-6550-45dc-9cd8-a1f53a47f29a" providerId="ADAL" clId="{4A05F932-71E0-497B-8180-AF1F73375575}" dt="2021-04-25T08:01:43.061" v="1284" actId="47"/>
        <pc:sldMkLst>
          <pc:docMk/>
          <pc:sldMk cId="3781177791" sldId="265"/>
        </pc:sldMkLst>
      </pc:sldChg>
      <pc:sldChg chg="del">
        <pc:chgData name="u108705009" userId="400dafbd-6550-45dc-9cd8-a1f53a47f29a" providerId="ADAL" clId="{4A05F932-71E0-497B-8180-AF1F73375575}" dt="2021-04-25T08:01:44.218" v="1285" actId="47"/>
        <pc:sldMkLst>
          <pc:docMk/>
          <pc:sldMk cId="1770609401" sldId="266"/>
        </pc:sldMkLst>
      </pc:sldChg>
      <pc:sldChg chg="del">
        <pc:chgData name="u108705009" userId="400dafbd-6550-45dc-9cd8-a1f53a47f29a" providerId="ADAL" clId="{4A05F932-71E0-497B-8180-AF1F73375575}" dt="2021-04-25T08:01:45.001" v="1286" actId="47"/>
        <pc:sldMkLst>
          <pc:docMk/>
          <pc:sldMk cId="2407106454" sldId="267"/>
        </pc:sldMkLst>
      </pc:sldChg>
      <pc:sldChg chg="del">
        <pc:chgData name="u108705009" userId="400dafbd-6550-45dc-9cd8-a1f53a47f29a" providerId="ADAL" clId="{4A05F932-71E0-497B-8180-AF1F73375575}" dt="2021-04-25T08:01:46.110" v="1287" actId="47"/>
        <pc:sldMkLst>
          <pc:docMk/>
          <pc:sldMk cId="1856780543" sldId="268"/>
        </pc:sldMkLst>
      </pc:sldChg>
      <pc:sldChg chg="del">
        <pc:chgData name="u108705009" userId="400dafbd-6550-45dc-9cd8-a1f53a47f29a" providerId="ADAL" clId="{4A05F932-71E0-497B-8180-AF1F73375575}" dt="2021-04-25T08:01:25.453" v="1281" actId="47"/>
        <pc:sldMkLst>
          <pc:docMk/>
          <pc:sldMk cId="2879340674" sldId="269"/>
        </pc:sldMkLst>
      </pc:sldChg>
      <pc:sldChg chg="del">
        <pc:chgData name="u108705009" userId="400dafbd-6550-45dc-9cd8-a1f53a47f29a" providerId="ADAL" clId="{4A05F932-71E0-497B-8180-AF1F73375575}" dt="2021-04-25T08:01:22.732" v="1280" actId="47"/>
        <pc:sldMkLst>
          <pc:docMk/>
          <pc:sldMk cId="2585693464" sldId="270"/>
        </pc:sldMkLst>
      </pc:sldChg>
      <pc:sldChg chg="modSp mod">
        <pc:chgData name="u108705009" userId="400dafbd-6550-45dc-9cd8-a1f53a47f29a" providerId="ADAL" clId="{4A05F932-71E0-497B-8180-AF1F73375575}" dt="2021-05-07T17:19:29.877" v="4256" actId="120"/>
        <pc:sldMkLst>
          <pc:docMk/>
          <pc:sldMk cId="1542131468" sldId="271"/>
        </pc:sldMkLst>
        <pc:spChg chg="mod">
          <ac:chgData name="u108705009" userId="400dafbd-6550-45dc-9cd8-a1f53a47f29a" providerId="ADAL" clId="{4A05F932-71E0-497B-8180-AF1F73375575}" dt="2021-05-07T17:19:29.877" v="4256" actId="120"/>
          <ac:spMkLst>
            <pc:docMk/>
            <pc:sldMk cId="1542131468" sldId="271"/>
            <ac:spMk id="2" creationId="{6867F6A1-1E55-4B4C-B1E3-325EEDAC6CB4}"/>
          </ac:spMkLst>
        </pc:spChg>
        <pc:spChg chg="mod">
          <ac:chgData name="u108705009" userId="400dafbd-6550-45dc-9cd8-a1f53a47f29a" providerId="ADAL" clId="{4A05F932-71E0-497B-8180-AF1F73375575}" dt="2021-05-07T12:54:26.550" v="3830" actId="2711"/>
          <ac:spMkLst>
            <pc:docMk/>
            <pc:sldMk cId="1542131468" sldId="271"/>
            <ac:spMk id="3" creationId="{4AE1AA6B-D9D8-4DAD-A6A8-2FD1A8EDDB71}"/>
          </ac:spMkLst>
        </pc:spChg>
      </pc:sldChg>
      <pc:sldChg chg="modSp mod">
        <pc:chgData name="u108705009" userId="400dafbd-6550-45dc-9cd8-a1f53a47f29a" providerId="ADAL" clId="{4A05F932-71E0-497B-8180-AF1F73375575}" dt="2021-05-07T17:54:34.552" v="5095" actId="6549"/>
        <pc:sldMkLst>
          <pc:docMk/>
          <pc:sldMk cId="2778645602" sldId="272"/>
        </pc:sldMkLst>
        <pc:spChg chg="mod">
          <ac:chgData name="u108705009" userId="400dafbd-6550-45dc-9cd8-a1f53a47f29a" providerId="ADAL" clId="{4A05F932-71E0-497B-8180-AF1F73375575}" dt="2021-05-07T17:19:09.495" v="4251" actId="120"/>
          <ac:spMkLst>
            <pc:docMk/>
            <pc:sldMk cId="2778645602" sldId="272"/>
            <ac:spMk id="2" creationId="{B82430F9-23C8-41CA-8EA2-9E49AD40CFBE}"/>
          </ac:spMkLst>
        </pc:spChg>
        <pc:spChg chg="mod">
          <ac:chgData name="u108705009" userId="400dafbd-6550-45dc-9cd8-a1f53a47f29a" providerId="ADAL" clId="{4A05F932-71E0-497B-8180-AF1F73375575}" dt="2021-05-07T17:54:34.552" v="5095" actId="6549"/>
          <ac:spMkLst>
            <pc:docMk/>
            <pc:sldMk cId="2778645602" sldId="272"/>
            <ac:spMk id="3" creationId="{7FB4ED31-EECB-425B-9A1F-39E11162C6D9}"/>
          </ac:spMkLst>
        </pc:spChg>
      </pc:sldChg>
      <pc:sldChg chg="addSp delSp modSp mod setBg">
        <pc:chgData name="u108705009" userId="400dafbd-6550-45dc-9cd8-a1f53a47f29a" providerId="ADAL" clId="{4A05F932-71E0-497B-8180-AF1F73375575}" dt="2021-05-07T17:29:38.702" v="4373" actId="207"/>
        <pc:sldMkLst>
          <pc:docMk/>
          <pc:sldMk cId="1122282485" sldId="273"/>
        </pc:sldMkLst>
        <pc:spChg chg="mod">
          <ac:chgData name="u108705009" userId="400dafbd-6550-45dc-9cd8-a1f53a47f29a" providerId="ADAL" clId="{4A05F932-71E0-497B-8180-AF1F73375575}" dt="2021-05-07T17:17:56.298" v="4224" actId="403"/>
          <ac:spMkLst>
            <pc:docMk/>
            <pc:sldMk cId="1122282485" sldId="273"/>
            <ac:spMk id="2" creationId="{2A16F509-15EA-4E7B-8003-921FB515510E}"/>
          </ac:spMkLst>
        </pc:spChg>
        <pc:spChg chg="mod ord">
          <ac:chgData name="u108705009" userId="400dafbd-6550-45dc-9cd8-a1f53a47f29a" providerId="ADAL" clId="{4A05F932-71E0-497B-8180-AF1F73375575}" dt="2021-05-07T17:29:38.702" v="4373" actId="207"/>
          <ac:spMkLst>
            <pc:docMk/>
            <pc:sldMk cId="1122282485" sldId="273"/>
            <ac:spMk id="3" creationId="{763AE161-6CC6-4315-8999-86CDCD73C56A}"/>
          </ac:spMkLst>
        </pc:spChg>
        <pc:spChg chg="add">
          <ac:chgData name="u108705009" userId="400dafbd-6550-45dc-9cd8-a1f53a47f29a" providerId="ADAL" clId="{4A05F932-71E0-497B-8180-AF1F73375575}" dt="2021-04-25T07:47:14.108" v="489" actId="26606"/>
          <ac:spMkLst>
            <pc:docMk/>
            <pc:sldMk cId="1122282485" sldId="273"/>
            <ac:spMk id="9" creationId="{AC5EDEC7-C7E6-479B-9BC7-6FBB0719BE14}"/>
          </ac:spMkLst>
        </pc:spChg>
        <pc:spChg chg="add">
          <ac:chgData name="u108705009" userId="400dafbd-6550-45dc-9cd8-a1f53a47f29a" providerId="ADAL" clId="{4A05F932-71E0-497B-8180-AF1F73375575}" dt="2021-04-25T07:47:14.108" v="489" actId="26606"/>
          <ac:spMkLst>
            <pc:docMk/>
            <pc:sldMk cId="1122282485" sldId="273"/>
            <ac:spMk id="11" creationId="{14A49286-A6C8-44AD-BFC5-7879CB1F3F58}"/>
          </ac:spMkLst>
        </pc:spChg>
        <pc:spChg chg="add">
          <ac:chgData name="u108705009" userId="400dafbd-6550-45dc-9cd8-a1f53a47f29a" providerId="ADAL" clId="{4A05F932-71E0-497B-8180-AF1F73375575}" dt="2021-04-25T07:47:14.108" v="489" actId="26606"/>
          <ac:spMkLst>
            <pc:docMk/>
            <pc:sldMk cId="1122282485" sldId="273"/>
            <ac:spMk id="13" creationId="{D3FFE593-D88A-4336-A731-4A3A9FF89B67}"/>
          </ac:spMkLst>
        </pc:spChg>
        <pc:picChg chg="add del mod">
          <ac:chgData name="u108705009" userId="400dafbd-6550-45dc-9cd8-a1f53a47f29a" providerId="ADAL" clId="{4A05F932-71E0-497B-8180-AF1F73375575}" dt="2021-04-25T07:47:27.193" v="493" actId="478"/>
          <ac:picMkLst>
            <pc:docMk/>
            <pc:sldMk cId="1122282485" sldId="273"/>
            <ac:picMk id="4" creationId="{9800948F-8057-414B-BAEE-BD0376DE2A8E}"/>
          </ac:picMkLst>
        </pc:picChg>
        <pc:picChg chg="add mod">
          <ac:chgData name="u108705009" userId="400dafbd-6550-45dc-9cd8-a1f53a47f29a" providerId="ADAL" clId="{4A05F932-71E0-497B-8180-AF1F73375575}" dt="2021-05-07T17:09:52.217" v="4055" actId="1076"/>
          <ac:picMkLst>
            <pc:docMk/>
            <pc:sldMk cId="1122282485" sldId="273"/>
            <ac:picMk id="4" creationId="{A9D6FEB5-46C4-48CB-854A-843C00ACB9D7}"/>
          </ac:picMkLst>
        </pc:picChg>
        <pc:picChg chg="add del mod">
          <ac:chgData name="u108705009" userId="400dafbd-6550-45dc-9cd8-a1f53a47f29a" providerId="ADAL" clId="{4A05F932-71E0-497B-8180-AF1F73375575}" dt="2021-04-25T08:30:46.707" v="2960" actId="478"/>
          <ac:picMkLst>
            <pc:docMk/>
            <pc:sldMk cId="1122282485" sldId="273"/>
            <ac:picMk id="5" creationId="{03ABC17F-0728-4B72-B92A-278A6AD74529}"/>
          </ac:picMkLst>
        </pc:picChg>
      </pc:sldChg>
      <pc:sldChg chg="modSp mod">
        <pc:chgData name="u108705009" userId="400dafbd-6550-45dc-9cd8-a1f53a47f29a" providerId="ADAL" clId="{4A05F932-71E0-497B-8180-AF1F73375575}" dt="2021-05-07T17:39:57.687" v="4558" actId="1076"/>
        <pc:sldMkLst>
          <pc:docMk/>
          <pc:sldMk cId="3716696156" sldId="274"/>
        </pc:sldMkLst>
        <pc:spChg chg="mod">
          <ac:chgData name="u108705009" userId="400dafbd-6550-45dc-9cd8-a1f53a47f29a" providerId="ADAL" clId="{4A05F932-71E0-497B-8180-AF1F73375575}" dt="2021-05-07T17:21:42.427" v="4271" actId="2711"/>
          <ac:spMkLst>
            <pc:docMk/>
            <pc:sldMk cId="3716696156" sldId="274"/>
            <ac:spMk id="2" creationId="{BAC0F0BC-C02F-420A-A8C6-A0DAFF3DE6CF}"/>
          </ac:spMkLst>
        </pc:spChg>
        <pc:spChg chg="mod">
          <ac:chgData name="u108705009" userId="400dafbd-6550-45dc-9cd8-a1f53a47f29a" providerId="ADAL" clId="{4A05F932-71E0-497B-8180-AF1F73375575}" dt="2021-05-07T17:39:57.687" v="4558" actId="1076"/>
          <ac:spMkLst>
            <pc:docMk/>
            <pc:sldMk cId="3716696156" sldId="274"/>
            <ac:spMk id="3" creationId="{BE386EA9-81C1-49EF-981A-F3E5A87E15EC}"/>
          </ac:spMkLst>
        </pc:spChg>
      </pc:sldChg>
      <pc:sldChg chg="modSp mod">
        <pc:chgData name="u108705009" userId="400dafbd-6550-45dc-9cd8-a1f53a47f29a" providerId="ADAL" clId="{4A05F932-71E0-497B-8180-AF1F73375575}" dt="2021-05-07T17:56:59.835" v="5114"/>
        <pc:sldMkLst>
          <pc:docMk/>
          <pc:sldMk cId="1437017466" sldId="275"/>
        </pc:sldMkLst>
        <pc:spChg chg="mod">
          <ac:chgData name="u108705009" userId="400dafbd-6550-45dc-9cd8-a1f53a47f29a" providerId="ADAL" clId="{4A05F932-71E0-497B-8180-AF1F73375575}" dt="2021-05-07T17:18:42.343" v="4242" actId="120"/>
          <ac:spMkLst>
            <pc:docMk/>
            <pc:sldMk cId="1437017466" sldId="275"/>
            <ac:spMk id="2" creationId="{BAC0F0BC-C02F-420A-A8C6-A0DAFF3DE6CF}"/>
          </ac:spMkLst>
        </pc:spChg>
        <pc:spChg chg="mod">
          <ac:chgData name="u108705009" userId="400dafbd-6550-45dc-9cd8-a1f53a47f29a" providerId="ADAL" clId="{4A05F932-71E0-497B-8180-AF1F73375575}" dt="2021-05-07T17:23:14.433" v="4347" actId="20577"/>
          <ac:spMkLst>
            <pc:docMk/>
            <pc:sldMk cId="1437017466" sldId="275"/>
            <ac:spMk id="3" creationId="{BE386EA9-81C1-49EF-981A-F3E5A87E15EC}"/>
          </ac:spMkLst>
        </pc:spChg>
        <pc:graphicFrameChg chg="mod modGraphic">
          <ac:chgData name="u108705009" userId="400dafbd-6550-45dc-9cd8-a1f53a47f29a" providerId="ADAL" clId="{4A05F932-71E0-497B-8180-AF1F73375575}" dt="2021-05-07T17:56:59.835" v="5114"/>
          <ac:graphicFrameMkLst>
            <pc:docMk/>
            <pc:sldMk cId="1437017466" sldId="275"/>
            <ac:graphicFrameMk id="6" creationId="{5B0037E7-E4DA-48AE-8338-558761733D64}"/>
          </ac:graphicFrameMkLst>
        </pc:graphicFrameChg>
      </pc:sldChg>
      <pc:sldChg chg="modSp mod">
        <pc:chgData name="u108705009" userId="400dafbd-6550-45dc-9cd8-a1f53a47f29a" providerId="ADAL" clId="{4A05F932-71E0-497B-8180-AF1F73375575}" dt="2021-05-07T17:22:04.952" v="4273" actId="2711"/>
        <pc:sldMkLst>
          <pc:docMk/>
          <pc:sldMk cId="3447916851" sldId="276"/>
        </pc:sldMkLst>
        <pc:spChg chg="mod">
          <ac:chgData name="u108705009" userId="400dafbd-6550-45dc-9cd8-a1f53a47f29a" providerId="ADAL" clId="{4A05F932-71E0-497B-8180-AF1F73375575}" dt="2021-05-07T17:18:51.491" v="4245" actId="120"/>
          <ac:spMkLst>
            <pc:docMk/>
            <pc:sldMk cId="3447916851" sldId="276"/>
            <ac:spMk id="2" creationId="{BAC0F0BC-C02F-420A-A8C6-A0DAFF3DE6CF}"/>
          </ac:spMkLst>
        </pc:spChg>
        <pc:spChg chg="mod">
          <ac:chgData name="u108705009" userId="400dafbd-6550-45dc-9cd8-a1f53a47f29a" providerId="ADAL" clId="{4A05F932-71E0-497B-8180-AF1F73375575}" dt="2021-05-07T17:22:04.952" v="4273" actId="2711"/>
          <ac:spMkLst>
            <pc:docMk/>
            <pc:sldMk cId="3447916851" sldId="276"/>
            <ac:spMk id="3" creationId="{BE386EA9-81C1-49EF-981A-F3E5A87E15EC}"/>
          </ac:spMkLst>
        </pc:spChg>
      </pc:sldChg>
      <pc:sldChg chg="addSp delSp modSp add mod ord addAnim delAnim">
        <pc:chgData name="u108705009" userId="400dafbd-6550-45dc-9cd8-a1f53a47f29a" providerId="ADAL" clId="{4A05F932-71E0-497B-8180-AF1F73375575}" dt="2021-05-07T18:05:47.269" v="5147" actId="113"/>
        <pc:sldMkLst>
          <pc:docMk/>
          <pc:sldMk cId="3876901202" sldId="277"/>
        </pc:sldMkLst>
        <pc:spChg chg="mod">
          <ac:chgData name="u108705009" userId="400dafbd-6550-45dc-9cd8-a1f53a47f29a" providerId="ADAL" clId="{4A05F932-71E0-497B-8180-AF1F73375575}" dt="2021-05-07T17:39:28.256" v="4553"/>
          <ac:spMkLst>
            <pc:docMk/>
            <pc:sldMk cId="3876901202" sldId="277"/>
            <ac:spMk id="2" creationId="{00000000-0000-0000-0000-000000000000}"/>
          </ac:spMkLst>
        </pc:spChg>
        <pc:spChg chg="add del mod">
          <ac:chgData name="u108705009" userId="400dafbd-6550-45dc-9cd8-a1f53a47f29a" providerId="ADAL" clId="{4A05F932-71E0-497B-8180-AF1F73375575}" dt="2021-05-07T12:50:16.176" v="3726" actId="478"/>
          <ac:spMkLst>
            <pc:docMk/>
            <pc:sldMk cId="3876901202" sldId="277"/>
            <ac:spMk id="5" creationId="{00000000-0000-0000-0000-000000000000}"/>
          </ac:spMkLst>
        </pc:spChg>
        <pc:spChg chg="add del">
          <ac:chgData name="u108705009" userId="400dafbd-6550-45dc-9cd8-a1f53a47f29a" providerId="ADAL" clId="{4A05F932-71E0-497B-8180-AF1F73375575}" dt="2021-05-07T12:50:16.726" v="3727" actId="478"/>
          <ac:spMkLst>
            <pc:docMk/>
            <pc:sldMk cId="3876901202" sldId="277"/>
            <ac:spMk id="6" creationId="{00000000-0000-0000-0000-000000000000}"/>
          </ac:spMkLst>
        </pc:spChg>
        <pc:graphicFrameChg chg="del mod modGraphic">
          <ac:chgData name="u108705009" userId="400dafbd-6550-45dc-9cd8-a1f53a47f29a" providerId="ADAL" clId="{4A05F932-71E0-497B-8180-AF1F73375575}" dt="2021-05-07T16:59:45.382" v="3970" actId="478"/>
          <ac:graphicFrameMkLst>
            <pc:docMk/>
            <pc:sldMk cId="3876901202" sldId="277"/>
            <ac:graphicFrameMk id="4" creationId="{00000000-0000-0000-0000-000000000000}"/>
          </ac:graphicFrameMkLst>
        </pc:graphicFrameChg>
        <pc:graphicFrameChg chg="add mod modGraphic">
          <ac:chgData name="u108705009" userId="400dafbd-6550-45dc-9cd8-a1f53a47f29a" providerId="ADAL" clId="{4A05F932-71E0-497B-8180-AF1F73375575}" dt="2021-05-07T18:05:47.269" v="5147" actId="113"/>
          <ac:graphicFrameMkLst>
            <pc:docMk/>
            <pc:sldMk cId="3876901202" sldId="277"/>
            <ac:graphicFrameMk id="7" creationId="{3E6C2952-B6DA-4446-BC13-3C074802B0B5}"/>
          </ac:graphicFrameMkLst>
        </pc:graphicFrameChg>
      </pc:sldChg>
      <pc:sldChg chg="delSp modSp add mod modNotesTx">
        <pc:chgData name="u108705009" userId="400dafbd-6550-45dc-9cd8-a1f53a47f29a" providerId="ADAL" clId="{4A05F932-71E0-497B-8180-AF1F73375575}" dt="2021-05-07T17:58:58.481" v="5118" actId="20577"/>
        <pc:sldMkLst>
          <pc:docMk/>
          <pc:sldMk cId="3046014132" sldId="278"/>
        </pc:sldMkLst>
        <pc:spChg chg="mod">
          <ac:chgData name="u108705009" userId="400dafbd-6550-45dc-9cd8-a1f53a47f29a" providerId="ADAL" clId="{4A05F932-71E0-497B-8180-AF1F73375575}" dt="2021-05-07T17:18:17.295" v="4232" actId="120"/>
          <ac:spMkLst>
            <pc:docMk/>
            <pc:sldMk cId="3046014132" sldId="278"/>
            <ac:spMk id="2" creationId="{BAC0F0BC-C02F-420A-A8C6-A0DAFF3DE6CF}"/>
          </ac:spMkLst>
        </pc:spChg>
        <pc:spChg chg="mod">
          <ac:chgData name="u108705009" userId="400dafbd-6550-45dc-9cd8-a1f53a47f29a" providerId="ADAL" clId="{4A05F932-71E0-497B-8180-AF1F73375575}" dt="2021-05-07T17:58:58.481" v="5118" actId="20577"/>
          <ac:spMkLst>
            <pc:docMk/>
            <pc:sldMk cId="3046014132" sldId="278"/>
            <ac:spMk id="3" creationId="{BE386EA9-81C1-49EF-981A-F3E5A87E15EC}"/>
          </ac:spMkLst>
        </pc:spChg>
        <pc:graphicFrameChg chg="del">
          <ac:chgData name="u108705009" userId="400dafbd-6550-45dc-9cd8-a1f53a47f29a" providerId="ADAL" clId="{4A05F932-71E0-497B-8180-AF1F73375575}" dt="2021-04-25T07:41:09.241" v="38" actId="478"/>
          <ac:graphicFrameMkLst>
            <pc:docMk/>
            <pc:sldMk cId="3046014132" sldId="278"/>
            <ac:graphicFrameMk id="6" creationId="{5B0037E7-E4DA-48AE-8338-558761733D64}"/>
          </ac:graphicFrameMkLst>
        </pc:graphicFrameChg>
      </pc:sldChg>
      <pc:sldChg chg="addSp delSp modSp add del mod setBg delDesignElem">
        <pc:chgData name="u108705009" userId="400dafbd-6550-45dc-9cd8-a1f53a47f29a" providerId="ADAL" clId="{4A05F932-71E0-497B-8180-AF1F73375575}" dt="2021-05-07T17:16:58.025" v="4197" actId="47"/>
        <pc:sldMkLst>
          <pc:docMk/>
          <pc:sldMk cId="1525445096" sldId="279"/>
        </pc:sldMkLst>
        <pc:spChg chg="mod">
          <ac:chgData name="u108705009" userId="400dafbd-6550-45dc-9cd8-a1f53a47f29a" providerId="ADAL" clId="{4A05F932-71E0-497B-8180-AF1F73375575}" dt="2021-04-25T07:50:35.511" v="694" actId="1076"/>
          <ac:spMkLst>
            <pc:docMk/>
            <pc:sldMk cId="1525445096" sldId="279"/>
            <ac:spMk id="2" creationId="{2A16F509-15EA-4E7B-8003-921FB515510E}"/>
          </ac:spMkLst>
        </pc:spChg>
        <pc:spChg chg="mod ord">
          <ac:chgData name="u108705009" userId="400dafbd-6550-45dc-9cd8-a1f53a47f29a" providerId="ADAL" clId="{4A05F932-71E0-497B-8180-AF1F73375575}" dt="2021-05-07T17:10:45.842" v="4074" actId="14"/>
          <ac:spMkLst>
            <pc:docMk/>
            <pc:sldMk cId="1525445096" sldId="279"/>
            <ac:spMk id="3" creationId="{763AE161-6CC6-4315-8999-86CDCD73C56A}"/>
          </ac:spMkLst>
        </pc:spChg>
        <pc:spChg chg="add">
          <ac:chgData name="u108705009" userId="400dafbd-6550-45dc-9cd8-a1f53a47f29a" providerId="ADAL" clId="{4A05F932-71E0-497B-8180-AF1F73375575}" dt="2021-04-25T07:50:24.865" v="691" actId="26606"/>
          <ac:spMkLst>
            <pc:docMk/>
            <pc:sldMk cId="1525445096" sldId="279"/>
            <ac:spMk id="6" creationId="{A4864A0B-4663-4052-A3D8-E2BB2CFCEAB9}"/>
          </ac:spMkLst>
        </pc:spChg>
        <pc:spChg chg="add">
          <ac:chgData name="u108705009" userId="400dafbd-6550-45dc-9cd8-a1f53a47f29a" providerId="ADAL" clId="{4A05F932-71E0-497B-8180-AF1F73375575}" dt="2021-04-25T07:50:24.865" v="691" actId="26606"/>
          <ac:spMkLst>
            <pc:docMk/>
            <pc:sldMk cId="1525445096" sldId="279"/>
            <ac:spMk id="7" creationId="{B8ABD4F0-F3AF-4397-B777-A0D45BFDAD24}"/>
          </ac:spMkLst>
        </pc:spChg>
        <pc:spChg chg="del">
          <ac:chgData name="u108705009" userId="400dafbd-6550-45dc-9cd8-a1f53a47f29a" providerId="ADAL" clId="{4A05F932-71E0-497B-8180-AF1F73375575}" dt="2021-04-25T07:48:29.299" v="499"/>
          <ac:spMkLst>
            <pc:docMk/>
            <pc:sldMk cId="1525445096" sldId="279"/>
            <ac:spMk id="9" creationId="{AC5EDEC7-C7E6-479B-9BC7-6FBB0719BE14}"/>
          </ac:spMkLst>
        </pc:spChg>
        <pc:spChg chg="del">
          <ac:chgData name="u108705009" userId="400dafbd-6550-45dc-9cd8-a1f53a47f29a" providerId="ADAL" clId="{4A05F932-71E0-497B-8180-AF1F73375575}" dt="2021-04-25T07:48:29.299" v="499"/>
          <ac:spMkLst>
            <pc:docMk/>
            <pc:sldMk cId="1525445096" sldId="279"/>
            <ac:spMk id="11" creationId="{14A49286-A6C8-44AD-BFC5-7879CB1F3F58}"/>
          </ac:spMkLst>
        </pc:spChg>
        <pc:spChg chg="del">
          <ac:chgData name="u108705009" userId="400dafbd-6550-45dc-9cd8-a1f53a47f29a" providerId="ADAL" clId="{4A05F932-71E0-497B-8180-AF1F73375575}" dt="2021-04-25T07:48:29.299" v="499"/>
          <ac:spMkLst>
            <pc:docMk/>
            <pc:sldMk cId="1525445096" sldId="279"/>
            <ac:spMk id="13" creationId="{D3FFE593-D88A-4336-A731-4A3A9FF89B67}"/>
          </ac:spMkLst>
        </pc:spChg>
        <pc:picChg chg="add del mod">
          <ac:chgData name="u108705009" userId="400dafbd-6550-45dc-9cd8-a1f53a47f29a" providerId="ADAL" clId="{4A05F932-71E0-497B-8180-AF1F73375575}" dt="2021-04-25T08:31:26.502" v="2964" actId="478"/>
          <ac:picMkLst>
            <pc:docMk/>
            <pc:sldMk cId="1525445096" sldId="279"/>
            <ac:picMk id="4" creationId="{7D3F93E4-C550-45B8-88BD-4C732D67289E}"/>
          </ac:picMkLst>
        </pc:picChg>
        <pc:picChg chg="del">
          <ac:chgData name="u108705009" userId="400dafbd-6550-45dc-9cd8-a1f53a47f29a" providerId="ADAL" clId="{4A05F932-71E0-497B-8180-AF1F73375575}" dt="2021-04-25T07:48:52.577" v="510" actId="478"/>
          <ac:picMkLst>
            <pc:docMk/>
            <pc:sldMk cId="1525445096" sldId="279"/>
            <ac:picMk id="5" creationId="{03ABC17F-0728-4B72-B92A-278A6AD74529}"/>
          </ac:picMkLst>
        </pc:picChg>
        <pc:picChg chg="add mod">
          <ac:chgData name="u108705009" userId="400dafbd-6550-45dc-9cd8-a1f53a47f29a" providerId="ADAL" clId="{4A05F932-71E0-497B-8180-AF1F73375575}" dt="2021-05-07T17:10:49.694" v="4075" actId="14100"/>
          <ac:picMkLst>
            <pc:docMk/>
            <pc:sldMk cId="1525445096" sldId="279"/>
            <ac:picMk id="5" creationId="{38B34EC4-D13E-4D35-B1B1-24EDA36D1E92}"/>
          </ac:picMkLst>
        </pc:picChg>
      </pc:sldChg>
      <pc:sldChg chg="addSp modSp add mod">
        <pc:chgData name="u108705009" userId="400dafbd-6550-45dc-9cd8-a1f53a47f29a" providerId="ADAL" clId="{4A05F932-71E0-497B-8180-AF1F73375575}" dt="2021-05-07T18:01:10.060" v="5138"/>
        <pc:sldMkLst>
          <pc:docMk/>
          <pc:sldMk cId="284522502" sldId="280"/>
        </pc:sldMkLst>
        <pc:spChg chg="mod">
          <ac:chgData name="u108705009" userId="400dafbd-6550-45dc-9cd8-a1f53a47f29a" providerId="ADAL" clId="{4A05F932-71E0-497B-8180-AF1F73375575}" dt="2021-05-07T17:33:13.184" v="4399" actId="403"/>
          <ac:spMkLst>
            <pc:docMk/>
            <pc:sldMk cId="284522502" sldId="280"/>
            <ac:spMk id="2" creationId="{BAC0F0BC-C02F-420A-A8C6-A0DAFF3DE6CF}"/>
          </ac:spMkLst>
        </pc:spChg>
        <pc:spChg chg="mod">
          <ac:chgData name="u108705009" userId="400dafbd-6550-45dc-9cd8-a1f53a47f29a" providerId="ADAL" clId="{4A05F932-71E0-497B-8180-AF1F73375575}" dt="2021-05-07T18:01:10.060" v="5138"/>
          <ac:spMkLst>
            <pc:docMk/>
            <pc:sldMk cId="284522502" sldId="280"/>
            <ac:spMk id="3" creationId="{BE386EA9-81C1-49EF-981A-F3E5A87E15EC}"/>
          </ac:spMkLst>
        </pc:spChg>
        <pc:spChg chg="add mod">
          <ac:chgData name="u108705009" userId="400dafbd-6550-45dc-9cd8-a1f53a47f29a" providerId="ADAL" clId="{4A05F932-71E0-497B-8180-AF1F73375575}" dt="2021-05-07T17:33:05.669" v="4398" actId="2711"/>
          <ac:spMkLst>
            <pc:docMk/>
            <pc:sldMk cId="284522502" sldId="280"/>
            <ac:spMk id="5" creationId="{47F0B4C1-7B74-496F-A6F5-4786D16E1366}"/>
          </ac:spMkLst>
        </pc:spChg>
        <pc:graphicFrameChg chg="add mod modGraphic">
          <ac:chgData name="u108705009" userId="400dafbd-6550-45dc-9cd8-a1f53a47f29a" providerId="ADAL" clId="{4A05F932-71E0-497B-8180-AF1F73375575}" dt="2021-05-07T17:40:13.945" v="4560" actId="2062"/>
          <ac:graphicFrameMkLst>
            <pc:docMk/>
            <pc:sldMk cId="284522502" sldId="280"/>
            <ac:graphicFrameMk id="4" creationId="{B9F4F15E-967F-4E2D-A3F4-7C723318F7D9}"/>
          </ac:graphicFrameMkLst>
        </pc:graphicFrameChg>
      </pc:sldChg>
      <pc:sldChg chg="addSp delSp modSp new mod">
        <pc:chgData name="u108705009" userId="400dafbd-6550-45dc-9cd8-a1f53a47f29a" providerId="ADAL" clId="{4A05F932-71E0-497B-8180-AF1F73375575}" dt="2021-05-07T17:35:28.676" v="4464"/>
        <pc:sldMkLst>
          <pc:docMk/>
          <pc:sldMk cId="2299367966" sldId="281"/>
        </pc:sldMkLst>
        <pc:spChg chg="mod">
          <ac:chgData name="u108705009" userId="400dafbd-6550-45dc-9cd8-a1f53a47f29a" providerId="ADAL" clId="{4A05F932-71E0-497B-8180-AF1F73375575}" dt="2021-05-07T17:33:30.014" v="4425" actId="27636"/>
          <ac:spMkLst>
            <pc:docMk/>
            <pc:sldMk cId="2299367966" sldId="281"/>
            <ac:spMk id="2" creationId="{093595F9-5C3D-42E4-9647-3DDA6291CB09}"/>
          </ac:spMkLst>
        </pc:spChg>
        <pc:spChg chg="del">
          <ac:chgData name="u108705009" userId="400dafbd-6550-45dc-9cd8-a1f53a47f29a" providerId="ADAL" clId="{4A05F932-71E0-497B-8180-AF1F73375575}" dt="2021-04-25T08:07:17.638" v="1388" actId="478"/>
          <ac:spMkLst>
            <pc:docMk/>
            <pc:sldMk cId="2299367966" sldId="281"/>
            <ac:spMk id="3" creationId="{CCCDAD91-9A0C-46FE-9607-6AD9C6377480}"/>
          </ac:spMkLst>
        </pc:spChg>
        <pc:graphicFrameChg chg="add del mod">
          <ac:chgData name="u108705009" userId="400dafbd-6550-45dc-9cd8-a1f53a47f29a" providerId="ADAL" clId="{4A05F932-71E0-497B-8180-AF1F73375575}" dt="2021-04-25T08:07:42.539" v="1395" actId="478"/>
          <ac:graphicFrameMkLst>
            <pc:docMk/>
            <pc:sldMk cId="2299367966" sldId="281"/>
            <ac:graphicFrameMk id="4" creationId="{00000000-0008-0000-0100-000002000000}"/>
          </ac:graphicFrameMkLst>
        </pc:graphicFrameChg>
        <pc:graphicFrameChg chg="add del mod">
          <ac:chgData name="u108705009" userId="400dafbd-6550-45dc-9cd8-a1f53a47f29a" providerId="ADAL" clId="{4A05F932-71E0-497B-8180-AF1F73375575}" dt="2021-04-25T08:07:56.362" v="1399" actId="478"/>
          <ac:graphicFrameMkLst>
            <pc:docMk/>
            <pc:sldMk cId="2299367966" sldId="281"/>
            <ac:graphicFrameMk id="5" creationId="{00000000-0008-0000-0100-000006000000}"/>
          </ac:graphicFrameMkLst>
        </pc:graphicFrameChg>
        <pc:graphicFrameChg chg="add mod">
          <ac:chgData name="u108705009" userId="400dafbd-6550-45dc-9cd8-a1f53a47f29a" providerId="ADAL" clId="{4A05F932-71E0-497B-8180-AF1F73375575}" dt="2021-05-07T17:34:55.175" v="4451" actId="403"/>
          <ac:graphicFrameMkLst>
            <pc:docMk/>
            <pc:sldMk cId="2299367966" sldId="281"/>
            <ac:graphicFrameMk id="6" creationId="{00000000-0008-0000-0100-000002000000}"/>
          </ac:graphicFrameMkLst>
        </pc:graphicFrameChg>
        <pc:graphicFrameChg chg="add mod">
          <ac:chgData name="u108705009" userId="400dafbd-6550-45dc-9cd8-a1f53a47f29a" providerId="ADAL" clId="{4A05F932-71E0-497B-8180-AF1F73375575}" dt="2021-05-07T17:35:28.676" v="4464"/>
          <ac:graphicFrameMkLst>
            <pc:docMk/>
            <pc:sldMk cId="2299367966" sldId="281"/>
            <ac:graphicFrameMk id="7" creationId="{00000000-0008-0000-0100-000003000000}"/>
          </ac:graphicFrameMkLst>
        </pc:graphicFrameChg>
      </pc:sldChg>
      <pc:sldChg chg="addSp delSp modSp add mod">
        <pc:chgData name="u108705009" userId="400dafbd-6550-45dc-9cd8-a1f53a47f29a" providerId="ADAL" clId="{4A05F932-71E0-497B-8180-AF1F73375575}" dt="2021-05-07T17:37:47.086" v="4513" actId="1076"/>
        <pc:sldMkLst>
          <pc:docMk/>
          <pc:sldMk cId="3018657964" sldId="282"/>
        </pc:sldMkLst>
        <pc:spChg chg="mod">
          <ac:chgData name="u108705009" userId="400dafbd-6550-45dc-9cd8-a1f53a47f29a" providerId="ADAL" clId="{4A05F932-71E0-497B-8180-AF1F73375575}" dt="2021-05-07T17:36:36.292" v="4489" actId="403"/>
          <ac:spMkLst>
            <pc:docMk/>
            <pc:sldMk cId="3018657964" sldId="282"/>
            <ac:spMk id="2" creationId="{093595F9-5C3D-42E4-9647-3DDA6291CB09}"/>
          </ac:spMkLst>
        </pc:spChg>
        <pc:graphicFrameChg chg="add mod">
          <ac:chgData name="u108705009" userId="400dafbd-6550-45dc-9cd8-a1f53a47f29a" providerId="ADAL" clId="{4A05F932-71E0-497B-8180-AF1F73375575}" dt="2021-05-07T17:36:26.435" v="4486" actId="14100"/>
          <ac:graphicFrameMkLst>
            <pc:docMk/>
            <pc:sldMk cId="3018657964" sldId="282"/>
            <ac:graphicFrameMk id="5" creationId="{00000000-0008-0000-0100-000004000000}"/>
          </ac:graphicFrameMkLst>
        </pc:graphicFrameChg>
        <pc:graphicFrameChg chg="del">
          <ac:chgData name="u108705009" userId="400dafbd-6550-45dc-9cd8-a1f53a47f29a" providerId="ADAL" clId="{4A05F932-71E0-497B-8180-AF1F73375575}" dt="2021-04-25T08:09:25.754" v="1418" actId="478"/>
          <ac:graphicFrameMkLst>
            <pc:docMk/>
            <pc:sldMk cId="3018657964" sldId="282"/>
            <ac:graphicFrameMk id="6" creationId="{00000000-0008-0000-0100-000002000000}"/>
          </ac:graphicFrameMkLst>
        </pc:graphicFrameChg>
        <pc:graphicFrameChg chg="del">
          <ac:chgData name="u108705009" userId="400dafbd-6550-45dc-9cd8-a1f53a47f29a" providerId="ADAL" clId="{4A05F932-71E0-497B-8180-AF1F73375575}" dt="2021-04-25T08:09:24.645" v="1417" actId="478"/>
          <ac:graphicFrameMkLst>
            <pc:docMk/>
            <pc:sldMk cId="3018657964" sldId="282"/>
            <ac:graphicFrameMk id="7" creationId="{00000000-0008-0000-0100-000003000000}"/>
          </ac:graphicFrameMkLst>
        </pc:graphicFrameChg>
        <pc:graphicFrameChg chg="add del mod">
          <ac:chgData name="u108705009" userId="400dafbd-6550-45dc-9cd8-a1f53a47f29a" providerId="ADAL" clId="{4A05F932-71E0-497B-8180-AF1F73375575}" dt="2021-04-25T08:09:46.117" v="1425" actId="478"/>
          <ac:graphicFrameMkLst>
            <pc:docMk/>
            <pc:sldMk cId="3018657964" sldId="282"/>
            <ac:graphicFrameMk id="8" creationId="{00000000-0008-0000-0100-000005000000}"/>
          </ac:graphicFrameMkLst>
        </pc:graphicFrameChg>
        <pc:graphicFrameChg chg="add mod">
          <ac:chgData name="u108705009" userId="400dafbd-6550-45dc-9cd8-a1f53a47f29a" providerId="ADAL" clId="{4A05F932-71E0-497B-8180-AF1F73375575}" dt="2021-05-07T17:37:47.086" v="4513" actId="1076"/>
          <ac:graphicFrameMkLst>
            <pc:docMk/>
            <pc:sldMk cId="3018657964" sldId="282"/>
            <ac:graphicFrameMk id="9" creationId="{00000000-0008-0000-0100-000005000000}"/>
          </ac:graphicFrameMkLst>
        </pc:graphicFrameChg>
      </pc:sldChg>
      <pc:sldChg chg="addSp delSp modSp add mod">
        <pc:chgData name="u108705009" userId="400dafbd-6550-45dc-9cd8-a1f53a47f29a" providerId="ADAL" clId="{4A05F932-71E0-497B-8180-AF1F73375575}" dt="2021-05-07T17:39:11.038" v="4552" actId="27636"/>
        <pc:sldMkLst>
          <pc:docMk/>
          <pc:sldMk cId="272956273" sldId="283"/>
        </pc:sldMkLst>
        <pc:spChg chg="mod">
          <ac:chgData name="u108705009" userId="400dafbd-6550-45dc-9cd8-a1f53a47f29a" providerId="ADAL" clId="{4A05F932-71E0-497B-8180-AF1F73375575}" dt="2021-05-07T17:39:11.038" v="4552" actId="27636"/>
          <ac:spMkLst>
            <pc:docMk/>
            <pc:sldMk cId="272956273" sldId="283"/>
            <ac:spMk id="2" creationId="{093595F9-5C3D-42E4-9647-3DDA6291CB09}"/>
          </ac:spMkLst>
        </pc:spChg>
        <pc:graphicFrameChg chg="add del mod">
          <ac:chgData name="u108705009" userId="400dafbd-6550-45dc-9cd8-a1f53a47f29a" providerId="ADAL" clId="{4A05F932-71E0-497B-8180-AF1F73375575}" dt="2021-04-25T08:10:14.794" v="1434" actId="478"/>
          <ac:graphicFrameMkLst>
            <pc:docMk/>
            <pc:sldMk cId="272956273" sldId="283"/>
            <ac:graphicFrameMk id="5" creationId="{00000000-0008-0000-0100-000006000000}"/>
          </ac:graphicFrameMkLst>
        </pc:graphicFrameChg>
        <pc:graphicFrameChg chg="del">
          <ac:chgData name="u108705009" userId="400dafbd-6550-45dc-9cd8-a1f53a47f29a" providerId="ADAL" clId="{4A05F932-71E0-497B-8180-AF1F73375575}" dt="2021-04-25T08:10:18.909" v="1435" actId="478"/>
          <ac:graphicFrameMkLst>
            <pc:docMk/>
            <pc:sldMk cId="272956273" sldId="283"/>
            <ac:graphicFrameMk id="6" creationId="{00000000-0008-0000-0100-000002000000}"/>
          </ac:graphicFrameMkLst>
        </pc:graphicFrameChg>
        <pc:graphicFrameChg chg="del">
          <ac:chgData name="u108705009" userId="400dafbd-6550-45dc-9cd8-a1f53a47f29a" providerId="ADAL" clId="{4A05F932-71E0-497B-8180-AF1F73375575}" dt="2021-04-25T08:10:30.221" v="1441" actId="478"/>
          <ac:graphicFrameMkLst>
            <pc:docMk/>
            <pc:sldMk cId="272956273" sldId="283"/>
            <ac:graphicFrameMk id="7" creationId="{00000000-0008-0000-0100-000003000000}"/>
          </ac:graphicFrameMkLst>
        </pc:graphicFrameChg>
        <pc:graphicFrameChg chg="add mod">
          <ac:chgData name="u108705009" userId="400dafbd-6550-45dc-9cd8-a1f53a47f29a" providerId="ADAL" clId="{4A05F932-71E0-497B-8180-AF1F73375575}" dt="2021-05-07T17:38:18.057" v="4529" actId="14100"/>
          <ac:graphicFrameMkLst>
            <pc:docMk/>
            <pc:sldMk cId="272956273" sldId="283"/>
            <ac:graphicFrameMk id="8" creationId="{00000000-0008-0000-0100-000006000000}"/>
          </ac:graphicFrameMkLst>
        </pc:graphicFrameChg>
        <pc:graphicFrameChg chg="add del mod">
          <ac:chgData name="u108705009" userId="400dafbd-6550-45dc-9cd8-a1f53a47f29a" providerId="ADAL" clId="{4A05F932-71E0-497B-8180-AF1F73375575}" dt="2021-04-25T08:10:38.748" v="1444" actId="478"/>
          <ac:graphicFrameMkLst>
            <pc:docMk/>
            <pc:sldMk cId="272956273" sldId="283"/>
            <ac:graphicFrameMk id="9" creationId="{00000000-0008-0000-0100-000007000000}"/>
          </ac:graphicFrameMkLst>
        </pc:graphicFrameChg>
        <pc:graphicFrameChg chg="add mod">
          <ac:chgData name="u108705009" userId="400dafbd-6550-45dc-9cd8-a1f53a47f29a" providerId="ADAL" clId="{4A05F932-71E0-497B-8180-AF1F73375575}" dt="2021-05-07T17:38:51.832" v="4547" actId="14100"/>
          <ac:graphicFrameMkLst>
            <pc:docMk/>
            <pc:sldMk cId="272956273" sldId="283"/>
            <ac:graphicFrameMk id="10" creationId="{00000000-0008-0000-0100-000007000000}"/>
          </ac:graphicFrameMkLst>
        </pc:graphicFrameChg>
      </pc:sldChg>
      <pc:sldChg chg="addSp delSp modSp add mod">
        <pc:chgData name="u108705009" userId="400dafbd-6550-45dc-9cd8-a1f53a47f29a" providerId="ADAL" clId="{4A05F932-71E0-497B-8180-AF1F73375575}" dt="2021-05-07T17:41:15.805" v="4582" actId="14100"/>
        <pc:sldMkLst>
          <pc:docMk/>
          <pc:sldMk cId="3676138407" sldId="284"/>
        </pc:sldMkLst>
        <pc:spChg chg="mod">
          <ac:chgData name="u108705009" userId="400dafbd-6550-45dc-9cd8-a1f53a47f29a" providerId="ADAL" clId="{4A05F932-71E0-497B-8180-AF1F73375575}" dt="2021-05-07T17:41:01.927" v="4572" actId="403"/>
          <ac:spMkLst>
            <pc:docMk/>
            <pc:sldMk cId="3676138407" sldId="284"/>
            <ac:spMk id="2" creationId="{093595F9-5C3D-42E4-9647-3DDA6291CB09}"/>
          </ac:spMkLst>
        </pc:spChg>
        <pc:graphicFrameChg chg="add mod">
          <ac:chgData name="u108705009" userId="400dafbd-6550-45dc-9cd8-a1f53a47f29a" providerId="ADAL" clId="{4A05F932-71E0-497B-8180-AF1F73375575}" dt="2021-05-07T17:41:15.805" v="4582" actId="14100"/>
          <ac:graphicFrameMkLst>
            <pc:docMk/>
            <pc:sldMk cId="3676138407" sldId="284"/>
            <ac:graphicFrameMk id="5" creationId="{00000000-0008-0000-0100-000008000000}"/>
          </ac:graphicFrameMkLst>
        </pc:graphicFrameChg>
        <pc:graphicFrameChg chg="del">
          <ac:chgData name="u108705009" userId="400dafbd-6550-45dc-9cd8-a1f53a47f29a" providerId="ADAL" clId="{4A05F932-71E0-497B-8180-AF1F73375575}" dt="2021-04-25T08:10:59.176" v="1451" actId="478"/>
          <ac:graphicFrameMkLst>
            <pc:docMk/>
            <pc:sldMk cId="3676138407" sldId="284"/>
            <ac:graphicFrameMk id="6" creationId="{00000000-0008-0000-0100-000002000000}"/>
          </ac:graphicFrameMkLst>
        </pc:graphicFrameChg>
        <pc:graphicFrameChg chg="del">
          <ac:chgData name="u108705009" userId="400dafbd-6550-45dc-9cd8-a1f53a47f29a" providerId="ADAL" clId="{4A05F932-71E0-497B-8180-AF1F73375575}" dt="2021-04-25T08:10:56.749" v="1450" actId="478"/>
          <ac:graphicFrameMkLst>
            <pc:docMk/>
            <pc:sldMk cId="3676138407" sldId="284"/>
            <ac:graphicFrameMk id="7" creationId="{00000000-0008-0000-0100-000003000000}"/>
          </ac:graphicFrameMkLst>
        </pc:graphicFrameChg>
      </pc:sldChg>
      <pc:sldChg chg="addSp delSp modSp new mod">
        <pc:chgData name="u108705009" userId="400dafbd-6550-45dc-9cd8-a1f53a47f29a" providerId="ADAL" clId="{4A05F932-71E0-497B-8180-AF1F73375575}" dt="2021-05-07T17:50:10.739" v="5022" actId="255"/>
        <pc:sldMkLst>
          <pc:docMk/>
          <pc:sldMk cId="848404792" sldId="285"/>
        </pc:sldMkLst>
        <pc:spChg chg="mod">
          <ac:chgData name="u108705009" userId="400dafbd-6550-45dc-9cd8-a1f53a47f29a" providerId="ADAL" clId="{4A05F932-71E0-497B-8180-AF1F73375575}" dt="2021-04-25T08:13:37.110" v="1462"/>
          <ac:spMkLst>
            <pc:docMk/>
            <pc:sldMk cId="848404792" sldId="285"/>
            <ac:spMk id="2" creationId="{289862E4-04D8-4E05-90F1-7499371193D2}"/>
          </ac:spMkLst>
        </pc:spChg>
        <pc:spChg chg="del">
          <ac:chgData name="u108705009" userId="400dafbd-6550-45dc-9cd8-a1f53a47f29a" providerId="ADAL" clId="{4A05F932-71E0-497B-8180-AF1F73375575}" dt="2021-04-25T08:14:32.638" v="1463" actId="478"/>
          <ac:spMkLst>
            <pc:docMk/>
            <pc:sldMk cId="848404792" sldId="285"/>
            <ac:spMk id="3" creationId="{AFC8C94D-7642-48A6-863D-3C49B4963B8D}"/>
          </ac:spMkLst>
        </pc:spChg>
        <pc:spChg chg="add mod">
          <ac:chgData name="u108705009" userId="400dafbd-6550-45dc-9cd8-a1f53a47f29a" providerId="ADAL" clId="{4A05F932-71E0-497B-8180-AF1F73375575}" dt="2021-05-07T17:49:24.019" v="5016" actId="27636"/>
          <ac:spMkLst>
            <pc:docMk/>
            <pc:sldMk cId="848404792" sldId="285"/>
            <ac:spMk id="5" creationId="{B54DF91E-B980-4D23-95DA-8540FF6C8D12}"/>
          </ac:spMkLst>
        </pc:spChg>
        <pc:spChg chg="add mod">
          <ac:chgData name="u108705009" userId="400dafbd-6550-45dc-9cd8-a1f53a47f29a" providerId="ADAL" clId="{4A05F932-71E0-497B-8180-AF1F73375575}" dt="2021-05-07T17:48:29.641" v="5003" actId="14100"/>
          <ac:spMkLst>
            <pc:docMk/>
            <pc:sldMk cId="848404792" sldId="285"/>
            <ac:spMk id="6" creationId="{299C3904-F8DA-4DE6-816C-A7F78D6A10B5}"/>
          </ac:spMkLst>
        </pc:spChg>
        <pc:spChg chg="add mod">
          <ac:chgData name="u108705009" userId="400dafbd-6550-45dc-9cd8-a1f53a47f29a" providerId="ADAL" clId="{4A05F932-71E0-497B-8180-AF1F73375575}" dt="2021-05-07T17:48:47.452" v="5006" actId="1582"/>
          <ac:spMkLst>
            <pc:docMk/>
            <pc:sldMk cId="848404792" sldId="285"/>
            <ac:spMk id="7" creationId="{0AF7327C-3184-49ED-82A8-AF453554D01B}"/>
          </ac:spMkLst>
        </pc:spChg>
        <pc:graphicFrameChg chg="add mod modGraphic">
          <ac:chgData name="u108705009" userId="400dafbd-6550-45dc-9cd8-a1f53a47f29a" providerId="ADAL" clId="{4A05F932-71E0-497B-8180-AF1F73375575}" dt="2021-05-07T17:50:10.739" v="5022" actId="255"/>
          <ac:graphicFrameMkLst>
            <pc:docMk/>
            <pc:sldMk cId="848404792" sldId="285"/>
            <ac:graphicFrameMk id="4" creationId="{251C1A94-AA4A-4FBA-88DC-FF972D6BC612}"/>
          </ac:graphicFrameMkLst>
        </pc:graphicFrameChg>
      </pc:sldChg>
      <pc:sldChg chg="modSp new mod">
        <pc:chgData name="u108705009" userId="400dafbd-6550-45dc-9cd8-a1f53a47f29a" providerId="ADAL" clId="{4A05F932-71E0-497B-8180-AF1F73375575}" dt="2021-05-07T18:03:10.314" v="5140" actId="20577"/>
        <pc:sldMkLst>
          <pc:docMk/>
          <pc:sldMk cId="3445779593" sldId="286"/>
        </pc:sldMkLst>
        <pc:spChg chg="mod">
          <ac:chgData name="u108705009" userId="400dafbd-6550-45dc-9cd8-a1f53a47f29a" providerId="ADAL" clId="{4A05F932-71E0-497B-8180-AF1F73375575}" dt="2021-04-25T08:17:37.152" v="1635" actId="122"/>
          <ac:spMkLst>
            <pc:docMk/>
            <pc:sldMk cId="3445779593" sldId="286"/>
            <ac:spMk id="2" creationId="{21FCB78B-BC95-4CC9-AB64-F14A31A20170}"/>
          </ac:spMkLst>
        </pc:spChg>
        <pc:spChg chg="mod">
          <ac:chgData name="u108705009" userId="400dafbd-6550-45dc-9cd8-a1f53a47f29a" providerId="ADAL" clId="{4A05F932-71E0-497B-8180-AF1F73375575}" dt="2021-05-07T18:03:10.314" v="5140" actId="20577"/>
          <ac:spMkLst>
            <pc:docMk/>
            <pc:sldMk cId="3445779593" sldId="286"/>
            <ac:spMk id="3" creationId="{2D25D278-2665-4019-94DF-86E6A48552B2}"/>
          </ac:spMkLst>
        </pc:spChg>
      </pc:sldChg>
      <pc:sldChg chg="modSp new mod">
        <pc:chgData name="u108705009" userId="400dafbd-6550-45dc-9cd8-a1f53a47f29a" providerId="ADAL" clId="{4A05F932-71E0-497B-8180-AF1F73375575}" dt="2021-05-07T17:52:20.606" v="5071" actId="120"/>
        <pc:sldMkLst>
          <pc:docMk/>
          <pc:sldMk cId="3294990124" sldId="287"/>
        </pc:sldMkLst>
        <pc:spChg chg="mod">
          <ac:chgData name="u108705009" userId="400dafbd-6550-45dc-9cd8-a1f53a47f29a" providerId="ADAL" clId="{4A05F932-71E0-497B-8180-AF1F73375575}" dt="2021-05-07T17:52:20.606" v="5071" actId="120"/>
          <ac:spMkLst>
            <pc:docMk/>
            <pc:sldMk cId="3294990124" sldId="287"/>
            <ac:spMk id="2" creationId="{B0B69584-04AF-4D1B-96B5-9BAF206E2B3C}"/>
          </ac:spMkLst>
        </pc:spChg>
        <pc:spChg chg="mod">
          <ac:chgData name="u108705009" userId="400dafbd-6550-45dc-9cd8-a1f53a47f29a" providerId="ADAL" clId="{4A05F932-71E0-497B-8180-AF1F73375575}" dt="2021-05-07T17:52:08.499" v="5051" actId="255"/>
          <ac:spMkLst>
            <pc:docMk/>
            <pc:sldMk cId="3294990124" sldId="287"/>
            <ac:spMk id="3" creationId="{72F8BDA4-B4C9-48B4-A5EF-B0CEFE6ACCAE}"/>
          </ac:spMkLst>
        </pc:spChg>
      </pc:sldChg>
      <pc:sldChg chg="addSp delSp modSp new mod setBg">
        <pc:chgData name="u108705009" userId="400dafbd-6550-45dc-9cd8-a1f53a47f29a" providerId="ADAL" clId="{4A05F932-71E0-497B-8180-AF1F73375575}" dt="2021-05-07T17:52:29.117" v="5072" actId="2711"/>
        <pc:sldMkLst>
          <pc:docMk/>
          <pc:sldMk cId="2783308337" sldId="288"/>
        </pc:sldMkLst>
        <pc:spChg chg="mod">
          <ac:chgData name="u108705009" userId="400dafbd-6550-45dc-9cd8-a1f53a47f29a" providerId="ADAL" clId="{4A05F932-71E0-497B-8180-AF1F73375575}" dt="2021-05-07T17:52:29.117" v="5072" actId="2711"/>
          <ac:spMkLst>
            <pc:docMk/>
            <pc:sldMk cId="2783308337" sldId="288"/>
            <ac:spMk id="2" creationId="{7161B2EC-F0BE-4B0D-B2A1-FC28CC0AFECB}"/>
          </ac:spMkLst>
        </pc:spChg>
        <pc:spChg chg="del mod">
          <ac:chgData name="u108705009" userId="400dafbd-6550-45dc-9cd8-a1f53a47f29a" providerId="ADAL" clId="{4A05F932-71E0-497B-8180-AF1F73375575}" dt="2021-04-25T08:26:14.424" v="2928" actId="26606"/>
          <ac:spMkLst>
            <pc:docMk/>
            <pc:sldMk cId="2783308337" sldId="288"/>
            <ac:spMk id="3" creationId="{B32616DA-995A-472A-A782-94EA787CFEB5}"/>
          </ac:spMkLst>
        </pc:spChg>
        <pc:spChg chg="add">
          <ac:chgData name="u108705009" userId="400dafbd-6550-45dc-9cd8-a1f53a47f29a" providerId="ADAL" clId="{4A05F932-71E0-497B-8180-AF1F73375575}" dt="2021-04-25T08:26:14.424" v="2928" actId="26606"/>
          <ac:spMkLst>
            <pc:docMk/>
            <pc:sldMk cId="2783308337" sldId="288"/>
            <ac:spMk id="8" creationId="{EA64B76E-B62E-4812-BA7D-825654688684}"/>
          </ac:spMkLst>
        </pc:spChg>
        <pc:spChg chg="add">
          <ac:chgData name="u108705009" userId="400dafbd-6550-45dc-9cd8-a1f53a47f29a" providerId="ADAL" clId="{4A05F932-71E0-497B-8180-AF1F73375575}" dt="2021-04-25T08:26:14.424" v="2928" actId="26606"/>
          <ac:spMkLst>
            <pc:docMk/>
            <pc:sldMk cId="2783308337" sldId="288"/>
            <ac:spMk id="10" creationId="{77EF05D1-197A-4EB5-A82C-7DC2425B571D}"/>
          </ac:spMkLst>
        </pc:spChg>
        <pc:spChg chg="add">
          <ac:chgData name="u108705009" userId="400dafbd-6550-45dc-9cd8-a1f53a47f29a" providerId="ADAL" clId="{4A05F932-71E0-497B-8180-AF1F73375575}" dt="2021-04-25T08:26:14.424" v="2928" actId="26606"/>
          <ac:spMkLst>
            <pc:docMk/>
            <pc:sldMk cId="2783308337" sldId="288"/>
            <ac:spMk id="12" creationId="{755B289C-FFBC-4DA1-9048-5AB172C337D4}"/>
          </ac:spMkLst>
        </pc:spChg>
        <pc:spChg chg="add">
          <ac:chgData name="u108705009" userId="400dafbd-6550-45dc-9cd8-a1f53a47f29a" providerId="ADAL" clId="{4A05F932-71E0-497B-8180-AF1F73375575}" dt="2021-04-25T08:26:14.424" v="2928" actId="26606"/>
          <ac:spMkLst>
            <pc:docMk/>
            <pc:sldMk cId="2783308337" sldId="288"/>
            <ac:spMk id="14" creationId="{F7AD52B5-A74B-44CD-B49B-3AFE2211B28D}"/>
          </ac:spMkLst>
        </pc:spChg>
        <pc:spChg chg="add">
          <ac:chgData name="u108705009" userId="400dafbd-6550-45dc-9cd8-a1f53a47f29a" providerId="ADAL" clId="{4A05F932-71E0-497B-8180-AF1F73375575}" dt="2021-04-25T08:26:14.424" v="2928" actId="26606"/>
          <ac:spMkLst>
            <pc:docMk/>
            <pc:sldMk cId="2783308337" sldId="288"/>
            <ac:spMk id="16" creationId="{B5CD1AAF-A808-47C6-8672-AC178D3260E3}"/>
          </ac:spMkLst>
        </pc:spChg>
      </pc:sldChg>
      <pc:sldChg chg="addSp delSp modSp add mod setBg delDesignElem">
        <pc:chgData name="u108705009" userId="400dafbd-6550-45dc-9cd8-a1f53a47f29a" providerId="ADAL" clId="{4A05F932-71E0-497B-8180-AF1F73375575}" dt="2021-05-07T18:00:15.705" v="5120" actId="27636"/>
        <pc:sldMkLst>
          <pc:docMk/>
          <pc:sldMk cId="1452957987" sldId="289"/>
        </pc:sldMkLst>
        <pc:spChg chg="mod">
          <ac:chgData name="u108705009" userId="400dafbd-6550-45dc-9cd8-a1f53a47f29a" providerId="ADAL" clId="{4A05F932-71E0-497B-8180-AF1F73375575}" dt="2021-05-07T17:18:07.649" v="4227" actId="403"/>
          <ac:spMkLst>
            <pc:docMk/>
            <pc:sldMk cId="1452957987" sldId="289"/>
            <ac:spMk id="2" creationId="{2A16F509-15EA-4E7B-8003-921FB515510E}"/>
          </ac:spMkLst>
        </pc:spChg>
        <pc:spChg chg="del">
          <ac:chgData name="u108705009" userId="400dafbd-6550-45dc-9cd8-a1f53a47f29a" providerId="ADAL" clId="{4A05F932-71E0-497B-8180-AF1F73375575}" dt="2021-05-07T17:11:23.855" v="4087" actId="478"/>
          <ac:spMkLst>
            <pc:docMk/>
            <pc:sldMk cId="1452957987" sldId="289"/>
            <ac:spMk id="3" creationId="{763AE161-6CC6-4315-8999-86CDCD73C56A}"/>
          </ac:spMkLst>
        </pc:spChg>
        <pc:spChg chg="add del mod">
          <ac:chgData name="u108705009" userId="400dafbd-6550-45dc-9cd8-a1f53a47f29a" providerId="ADAL" clId="{4A05F932-71E0-497B-8180-AF1F73375575}" dt="2021-05-07T17:11:26.023" v="4088" actId="478"/>
          <ac:spMkLst>
            <pc:docMk/>
            <pc:sldMk cId="1452957987" sldId="289"/>
            <ac:spMk id="7" creationId="{790DC25D-2EC8-4CC3-85B9-9E51CD03A3C3}"/>
          </ac:spMkLst>
        </pc:spChg>
        <pc:spChg chg="del">
          <ac:chgData name="u108705009" userId="400dafbd-6550-45dc-9cd8-a1f53a47f29a" providerId="ADAL" clId="{4A05F932-71E0-497B-8180-AF1F73375575}" dt="2021-05-07T17:10:54.657" v="4077"/>
          <ac:spMkLst>
            <pc:docMk/>
            <pc:sldMk cId="1452957987" sldId="289"/>
            <ac:spMk id="9" creationId="{AC5EDEC7-C7E6-479B-9BC7-6FBB0719BE14}"/>
          </ac:spMkLst>
        </pc:spChg>
        <pc:spChg chg="del">
          <ac:chgData name="u108705009" userId="400dafbd-6550-45dc-9cd8-a1f53a47f29a" providerId="ADAL" clId="{4A05F932-71E0-497B-8180-AF1F73375575}" dt="2021-05-07T17:10:54.657" v="4077"/>
          <ac:spMkLst>
            <pc:docMk/>
            <pc:sldMk cId="1452957987" sldId="289"/>
            <ac:spMk id="11" creationId="{14A49286-A6C8-44AD-BFC5-7879CB1F3F58}"/>
          </ac:spMkLst>
        </pc:spChg>
        <pc:spChg chg="add mod">
          <ac:chgData name="u108705009" userId="400dafbd-6550-45dc-9cd8-a1f53a47f29a" providerId="ADAL" clId="{4A05F932-71E0-497B-8180-AF1F73375575}" dt="2021-05-07T18:00:15.705" v="5120" actId="27636"/>
          <ac:spMkLst>
            <pc:docMk/>
            <pc:sldMk cId="1452957987" sldId="289"/>
            <ac:spMk id="12" creationId="{3DB1F6F2-F33B-45F4-8A84-3F707ECD75BA}"/>
          </ac:spMkLst>
        </pc:spChg>
        <pc:spChg chg="del">
          <ac:chgData name="u108705009" userId="400dafbd-6550-45dc-9cd8-a1f53a47f29a" providerId="ADAL" clId="{4A05F932-71E0-497B-8180-AF1F73375575}" dt="2021-05-07T17:10:54.657" v="4077"/>
          <ac:spMkLst>
            <pc:docMk/>
            <pc:sldMk cId="1452957987" sldId="289"/>
            <ac:spMk id="13" creationId="{D3FFE593-D88A-4336-A731-4A3A9FF89B67}"/>
          </ac:spMkLst>
        </pc:spChg>
        <pc:picChg chg="del">
          <ac:chgData name="u108705009" userId="400dafbd-6550-45dc-9cd8-a1f53a47f29a" providerId="ADAL" clId="{4A05F932-71E0-497B-8180-AF1F73375575}" dt="2021-05-07T17:10:58.248" v="4078" actId="478"/>
          <ac:picMkLst>
            <pc:docMk/>
            <pc:sldMk cId="1452957987" sldId="289"/>
            <ac:picMk id="4" creationId="{A9D6FEB5-46C4-48CB-854A-843C00ACB9D7}"/>
          </ac:picMkLst>
        </pc:picChg>
        <pc:picChg chg="add mod">
          <ac:chgData name="u108705009" userId="400dafbd-6550-45dc-9cd8-a1f53a47f29a" providerId="ADAL" clId="{4A05F932-71E0-497B-8180-AF1F73375575}" dt="2021-05-07T17:16:45.523" v="4195" actId="14100"/>
          <ac:picMkLst>
            <pc:docMk/>
            <pc:sldMk cId="1452957987" sldId="289"/>
            <ac:picMk id="10" creationId="{8452E4E3-A863-417B-8D0E-EED8609E09C4}"/>
          </ac:picMkLst>
        </pc:picChg>
      </pc:sldChg>
    </pc:docChg>
  </pc:docChgLst>
  <pc:docChgLst>
    <pc:chgData name="u108705009" userId="400dafbd-6550-45dc-9cd8-a1f53a47f29a" providerId="ADAL" clId="{2663D1CD-ABCD-4C2F-801A-F6E9D0FAD6F2}"/>
    <pc:docChg chg="modSld">
      <pc:chgData name="u108705009" userId="400dafbd-6550-45dc-9cd8-a1f53a47f29a" providerId="ADAL" clId="{2663D1CD-ABCD-4C2F-801A-F6E9D0FAD6F2}" dt="2021-06-10T18:47:51.390" v="78" actId="20577"/>
      <pc:docMkLst>
        <pc:docMk/>
      </pc:docMkLst>
      <pc:sldChg chg="modSp mod">
        <pc:chgData name="u108705009" userId="400dafbd-6550-45dc-9cd8-a1f53a47f29a" providerId="ADAL" clId="{2663D1CD-ABCD-4C2F-801A-F6E9D0FAD6F2}" dt="2021-06-10T18:47:51.390" v="78" actId="20577"/>
        <pc:sldMkLst>
          <pc:docMk/>
          <pc:sldMk cId="1233400763" sldId="292"/>
        </pc:sldMkLst>
        <pc:spChg chg="mod">
          <ac:chgData name="u108705009" userId="400dafbd-6550-45dc-9cd8-a1f53a47f29a" providerId="ADAL" clId="{2663D1CD-ABCD-4C2F-801A-F6E9D0FAD6F2}" dt="2021-06-10T18:47:51.390" v="78" actId="20577"/>
          <ac:spMkLst>
            <pc:docMk/>
            <pc:sldMk cId="1233400763" sldId="292"/>
            <ac:spMk id="3" creationId="{2D25D278-2665-4019-94DF-86E6A48552B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___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___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___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___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___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___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周一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zh-TW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工作表1!$C$3</c:f>
              <c:strCache>
                <c:ptCount val="1"/>
                <c:pt idx="0">
                  <c:v>實際人數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strRef>
              <c:f>工作表1!$D$1:$P$2</c:f>
              <c:strCach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strCache>
            </c:strRef>
          </c:cat>
          <c:val>
            <c:numRef>
              <c:f>工作表1!$D$3:$P$3</c:f>
              <c:numCache>
                <c:formatCode>General</c:formatCode>
                <c:ptCount val="13"/>
                <c:pt idx="0">
                  <c:v>1075</c:v>
                </c:pt>
                <c:pt idx="1">
                  <c:v>1932</c:v>
                </c:pt>
                <c:pt idx="2">
                  <c:v>1744</c:v>
                </c:pt>
                <c:pt idx="3">
                  <c:v>1539</c:v>
                </c:pt>
                <c:pt idx="4">
                  <c:v>1147</c:v>
                </c:pt>
                <c:pt idx="5">
                  <c:v>632</c:v>
                </c:pt>
                <c:pt idx="6">
                  <c:v>1321</c:v>
                </c:pt>
                <c:pt idx="7">
                  <c:v>1057</c:v>
                </c:pt>
                <c:pt idx="8">
                  <c:v>869</c:v>
                </c:pt>
                <c:pt idx="9">
                  <c:v>502</c:v>
                </c:pt>
                <c:pt idx="10">
                  <c:v>627</c:v>
                </c:pt>
                <c:pt idx="11">
                  <c:v>585</c:v>
                </c:pt>
                <c:pt idx="12">
                  <c:v>448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47E-45E4-AB86-C102C1E26811}"/>
            </c:ext>
          </c:extLst>
        </c:ser>
        <c:ser>
          <c:idx val="1"/>
          <c:order val="1"/>
          <c:tx>
            <c:strRef>
              <c:f>工作表1!$C$4</c:f>
              <c:strCache>
                <c:ptCount val="1"/>
                <c:pt idx="0">
                  <c:v>SARIMA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strRef>
              <c:f>工作表1!$D$1:$P$2</c:f>
              <c:strCach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strCache>
            </c:strRef>
          </c:cat>
          <c:val>
            <c:numRef>
              <c:f>工作表1!$D$4:$P$4</c:f>
              <c:numCache>
                <c:formatCode>General</c:formatCode>
                <c:ptCount val="13"/>
                <c:pt idx="0">
                  <c:v>1106</c:v>
                </c:pt>
                <c:pt idx="1">
                  <c:v>1811</c:v>
                </c:pt>
                <c:pt idx="2">
                  <c:v>1736</c:v>
                </c:pt>
                <c:pt idx="3">
                  <c:v>1538</c:v>
                </c:pt>
                <c:pt idx="4">
                  <c:v>1220</c:v>
                </c:pt>
                <c:pt idx="5">
                  <c:v>580</c:v>
                </c:pt>
                <c:pt idx="6">
                  <c:v>1238</c:v>
                </c:pt>
                <c:pt idx="7">
                  <c:v>1118</c:v>
                </c:pt>
                <c:pt idx="8">
                  <c:v>932</c:v>
                </c:pt>
                <c:pt idx="9">
                  <c:v>511</c:v>
                </c:pt>
                <c:pt idx="10">
                  <c:v>562</c:v>
                </c:pt>
                <c:pt idx="11">
                  <c:v>651</c:v>
                </c:pt>
                <c:pt idx="12">
                  <c:v>468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47E-45E4-AB86-C102C1E26811}"/>
            </c:ext>
          </c:extLst>
        </c:ser>
        <c:ser>
          <c:idx val="2"/>
          <c:order val="2"/>
          <c:tx>
            <c:strRef>
              <c:f>工作表1!$C$5</c:f>
              <c:strCache>
                <c:ptCount val="1"/>
                <c:pt idx="0">
                  <c:v>MLP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3"/>
              </a:solidFill>
              <a:ln w="9525">
                <a:solidFill>
                  <a:schemeClr val="accent3"/>
                </a:solidFill>
                <a:round/>
              </a:ln>
              <a:effectLst/>
            </c:spPr>
          </c:marker>
          <c:cat>
            <c:strRef>
              <c:f>工作表1!$D$1:$P$2</c:f>
              <c:strCach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strCache>
            </c:strRef>
          </c:cat>
          <c:val>
            <c:numRef>
              <c:f>工作表1!$D$5:$P$5</c:f>
              <c:numCache>
                <c:formatCode>General</c:formatCode>
                <c:ptCount val="13"/>
                <c:pt idx="0">
                  <c:v>788</c:v>
                </c:pt>
                <c:pt idx="1">
                  <c:v>1776</c:v>
                </c:pt>
                <c:pt idx="2">
                  <c:v>1712</c:v>
                </c:pt>
                <c:pt idx="3">
                  <c:v>1476</c:v>
                </c:pt>
                <c:pt idx="4">
                  <c:v>1212</c:v>
                </c:pt>
                <c:pt idx="5">
                  <c:v>605</c:v>
                </c:pt>
                <c:pt idx="6">
                  <c:v>1067</c:v>
                </c:pt>
                <c:pt idx="7">
                  <c:v>1177</c:v>
                </c:pt>
                <c:pt idx="8">
                  <c:v>850</c:v>
                </c:pt>
                <c:pt idx="9">
                  <c:v>931</c:v>
                </c:pt>
                <c:pt idx="10">
                  <c:v>872</c:v>
                </c:pt>
                <c:pt idx="11">
                  <c:v>611</c:v>
                </c:pt>
                <c:pt idx="12">
                  <c:v>281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47E-45E4-AB86-C102C1E26811}"/>
            </c:ext>
          </c:extLst>
        </c:ser>
        <c:ser>
          <c:idx val="3"/>
          <c:order val="3"/>
          <c:tx>
            <c:strRef>
              <c:f>工作表1!$C$6</c:f>
              <c:strCache>
                <c:ptCount val="1"/>
                <c:pt idx="0">
                  <c:v>自回歸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x"/>
            <c:size val="6"/>
            <c:spPr>
              <a:noFill/>
              <a:ln w="9525">
                <a:solidFill>
                  <a:schemeClr val="accent4"/>
                </a:solidFill>
                <a:round/>
              </a:ln>
              <a:effectLst/>
            </c:spPr>
          </c:marker>
          <c:cat>
            <c:strRef>
              <c:f>工作表1!$D$1:$P$2</c:f>
              <c:strCach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strCache>
            </c:strRef>
          </c:cat>
          <c:val>
            <c:numRef>
              <c:f>工作表1!$D$6:$P$6</c:f>
              <c:numCache>
                <c:formatCode>General</c:formatCode>
                <c:ptCount val="13"/>
                <c:pt idx="0">
                  <c:v>676</c:v>
                </c:pt>
                <c:pt idx="1">
                  <c:v>1168</c:v>
                </c:pt>
                <c:pt idx="2">
                  <c:v>1266</c:v>
                </c:pt>
                <c:pt idx="3">
                  <c:v>1176</c:v>
                </c:pt>
                <c:pt idx="4">
                  <c:v>1169</c:v>
                </c:pt>
                <c:pt idx="5">
                  <c:v>1261</c:v>
                </c:pt>
                <c:pt idx="6">
                  <c:v>1352</c:v>
                </c:pt>
                <c:pt idx="7">
                  <c:v>1199</c:v>
                </c:pt>
                <c:pt idx="8">
                  <c:v>948</c:v>
                </c:pt>
                <c:pt idx="9">
                  <c:v>816</c:v>
                </c:pt>
                <c:pt idx="10">
                  <c:v>731</c:v>
                </c:pt>
                <c:pt idx="11">
                  <c:v>589</c:v>
                </c:pt>
                <c:pt idx="12">
                  <c:v>409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47E-45E4-AB86-C102C1E268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1081920"/>
        <c:axId val="1501087904"/>
      </c:lineChart>
      <c:catAx>
        <c:axId val="15010819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zh-TW"/>
          </a:p>
        </c:txPr>
        <c:crossAx val="1501087904"/>
        <c:crosses val="autoZero"/>
        <c:auto val="1"/>
        <c:lblAlgn val="ctr"/>
        <c:lblOffset val="100"/>
        <c:noMultiLvlLbl val="0"/>
      </c:catAx>
      <c:valAx>
        <c:axId val="1501087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zh-TW"/>
          </a:p>
        </c:txPr>
        <c:crossAx val="1501081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defRPr>
          </a:pPr>
          <a:endParaRPr lang="zh-TW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zh-TW" altLang="en-US" sz="2400" b="1" i="0" u="none" strike="noStrike" kern="1200" cap="all" spc="120" normalizeH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pPr>
            <a:r>
              <a:rPr lang="zh-TW" altLang="en-US" sz="2400" b="1" i="0" u="none" strike="noStrike" kern="1200" cap="all" spc="120" normalizeH="0" baseline="0" dirty="0">
                <a:solidFill>
                  <a:prstClr val="black">
                    <a:lumMod val="65000"/>
                    <a:lumOff val="3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週二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zh-TW" altLang="en-US" sz="2400" b="1" i="0" u="none" strike="noStrike" kern="1200" cap="all" spc="120" normalizeH="0" baseline="0" dirty="0">
              <a:solidFill>
                <a:prstClr val="black">
                  <a:lumMod val="65000"/>
                  <a:lumOff val="3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defRPr>
          </a:pPr>
          <a:endParaRPr lang="zh-TW"/>
        </a:p>
      </c:txPr>
    </c:title>
    <c:autoTitleDeleted val="0"/>
    <c:plotArea>
      <c:layout>
        <c:manualLayout>
          <c:layoutTarget val="inner"/>
          <c:xMode val="edge"/>
          <c:yMode val="edge"/>
          <c:x val="8.4261592300962376E-2"/>
          <c:y val="0.28564887722368038"/>
          <c:w val="0.87129396325459318"/>
          <c:h val="0.60628754738990964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工作表1!$C$9</c:f>
              <c:strCache>
                <c:ptCount val="1"/>
                <c:pt idx="0">
                  <c:v>實際人數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工作表1!$D$8:$P$8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工作表1!$D$9:$P$9</c:f>
              <c:numCache>
                <c:formatCode>#,##0</c:formatCode>
                <c:ptCount val="13"/>
                <c:pt idx="0">
                  <c:v>1063</c:v>
                </c:pt>
                <c:pt idx="1">
                  <c:v>1787</c:v>
                </c:pt>
                <c:pt idx="2">
                  <c:v>1758</c:v>
                </c:pt>
                <c:pt idx="3">
                  <c:v>1446</c:v>
                </c:pt>
                <c:pt idx="4">
                  <c:v>1101</c:v>
                </c:pt>
                <c:pt idx="5" formatCode="General">
                  <c:v>533</c:v>
                </c:pt>
                <c:pt idx="6">
                  <c:v>1019</c:v>
                </c:pt>
                <c:pt idx="7">
                  <c:v>1019</c:v>
                </c:pt>
                <c:pt idx="8" formatCode="General">
                  <c:v>747</c:v>
                </c:pt>
                <c:pt idx="9" formatCode="General">
                  <c:v>451</c:v>
                </c:pt>
                <c:pt idx="10" formatCode="General">
                  <c:v>548</c:v>
                </c:pt>
                <c:pt idx="11" formatCode="General">
                  <c:v>547</c:v>
                </c:pt>
                <c:pt idx="12" formatCode="General">
                  <c:v>423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6EB-4834-B6C5-E673A0225D3D}"/>
            </c:ext>
          </c:extLst>
        </c:ser>
        <c:ser>
          <c:idx val="1"/>
          <c:order val="1"/>
          <c:tx>
            <c:strRef>
              <c:f>工作表1!$C$10</c:f>
              <c:strCache>
                <c:ptCount val="1"/>
                <c:pt idx="0">
                  <c:v>SARIMA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numRef>
              <c:f>工作表1!$D$8:$P$8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工作表1!$D$10:$P$10</c:f>
              <c:numCache>
                <c:formatCode>General</c:formatCode>
                <c:ptCount val="13"/>
                <c:pt idx="0">
                  <c:v>1056</c:v>
                </c:pt>
                <c:pt idx="1">
                  <c:v>1800</c:v>
                </c:pt>
                <c:pt idx="2">
                  <c:v>1635</c:v>
                </c:pt>
                <c:pt idx="3">
                  <c:v>1322</c:v>
                </c:pt>
                <c:pt idx="4">
                  <c:v>1024</c:v>
                </c:pt>
                <c:pt idx="5">
                  <c:v>561</c:v>
                </c:pt>
                <c:pt idx="6">
                  <c:v>1211</c:v>
                </c:pt>
                <c:pt idx="7">
                  <c:v>1025</c:v>
                </c:pt>
                <c:pt idx="8">
                  <c:v>733</c:v>
                </c:pt>
                <c:pt idx="9">
                  <c:v>471</c:v>
                </c:pt>
                <c:pt idx="10">
                  <c:v>495</c:v>
                </c:pt>
                <c:pt idx="11">
                  <c:v>523</c:v>
                </c:pt>
                <c:pt idx="12">
                  <c:v>392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6EB-4834-B6C5-E673A0225D3D}"/>
            </c:ext>
          </c:extLst>
        </c:ser>
        <c:ser>
          <c:idx val="2"/>
          <c:order val="2"/>
          <c:tx>
            <c:strRef>
              <c:f>工作表1!$C$11</c:f>
              <c:strCache>
                <c:ptCount val="1"/>
                <c:pt idx="0">
                  <c:v>MLP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3"/>
              </a:solidFill>
              <a:ln w="9525">
                <a:solidFill>
                  <a:schemeClr val="accent3"/>
                </a:solidFill>
                <a:round/>
              </a:ln>
              <a:effectLst/>
            </c:spPr>
          </c:marker>
          <c:cat>
            <c:numRef>
              <c:f>工作表1!$D$8:$P$8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工作表1!$D$11:$P$11</c:f>
              <c:numCache>
                <c:formatCode>General</c:formatCode>
                <c:ptCount val="13"/>
                <c:pt idx="0">
                  <c:v>1133</c:v>
                </c:pt>
                <c:pt idx="1">
                  <c:v>1900</c:v>
                </c:pt>
                <c:pt idx="2">
                  <c:v>1665</c:v>
                </c:pt>
                <c:pt idx="3">
                  <c:v>1477</c:v>
                </c:pt>
                <c:pt idx="4">
                  <c:v>1164</c:v>
                </c:pt>
                <c:pt idx="5">
                  <c:v>469</c:v>
                </c:pt>
                <c:pt idx="6">
                  <c:v>1041</c:v>
                </c:pt>
                <c:pt idx="7">
                  <c:v>1028</c:v>
                </c:pt>
                <c:pt idx="8">
                  <c:v>750</c:v>
                </c:pt>
                <c:pt idx="9">
                  <c:v>427</c:v>
                </c:pt>
                <c:pt idx="10">
                  <c:v>529</c:v>
                </c:pt>
                <c:pt idx="11">
                  <c:v>474</c:v>
                </c:pt>
                <c:pt idx="12">
                  <c:v>370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6EB-4834-B6C5-E673A0225D3D}"/>
            </c:ext>
          </c:extLst>
        </c:ser>
        <c:ser>
          <c:idx val="3"/>
          <c:order val="3"/>
          <c:tx>
            <c:strRef>
              <c:f>工作表1!$C$12</c:f>
              <c:strCache>
                <c:ptCount val="1"/>
                <c:pt idx="0">
                  <c:v>自回歸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x"/>
            <c:size val="6"/>
            <c:spPr>
              <a:noFill/>
              <a:ln w="9525">
                <a:solidFill>
                  <a:schemeClr val="accent4"/>
                </a:solidFill>
                <a:round/>
              </a:ln>
              <a:effectLst/>
            </c:spPr>
          </c:marker>
          <c:cat>
            <c:numRef>
              <c:f>工作表1!$D$8:$P$8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工作表1!$D$12:$P$12</c:f>
              <c:numCache>
                <c:formatCode>General</c:formatCode>
                <c:ptCount val="13"/>
                <c:pt idx="0">
                  <c:v>795</c:v>
                </c:pt>
                <c:pt idx="1">
                  <c:v>1157</c:v>
                </c:pt>
                <c:pt idx="2">
                  <c:v>1187</c:v>
                </c:pt>
                <c:pt idx="3">
                  <c:v>1077</c:v>
                </c:pt>
                <c:pt idx="4">
                  <c:v>1034</c:v>
                </c:pt>
                <c:pt idx="5">
                  <c:v>1039</c:v>
                </c:pt>
                <c:pt idx="6">
                  <c:v>1069</c:v>
                </c:pt>
                <c:pt idx="7">
                  <c:v>946</c:v>
                </c:pt>
                <c:pt idx="8">
                  <c:v>759</c:v>
                </c:pt>
                <c:pt idx="9">
                  <c:v>615</c:v>
                </c:pt>
                <c:pt idx="10">
                  <c:v>536</c:v>
                </c:pt>
                <c:pt idx="11">
                  <c:v>448</c:v>
                </c:pt>
                <c:pt idx="12">
                  <c:v>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6EB-4834-B6C5-E673A0225D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1083008"/>
        <c:axId val="1501085728"/>
      </c:lineChart>
      <c:catAx>
        <c:axId val="15010830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altLang="zh-TW" sz="2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zh-TW"/>
          </a:p>
        </c:txPr>
        <c:crossAx val="1501085728"/>
        <c:crosses val="autoZero"/>
        <c:auto val="1"/>
        <c:lblAlgn val="ctr"/>
        <c:lblOffset val="100"/>
        <c:noMultiLvlLbl val="0"/>
      </c:catAx>
      <c:valAx>
        <c:axId val="1501085728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501083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altLang="zh-TW"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defRPr>
          </a:pPr>
          <a:endParaRPr lang="zh-TW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zh-TW" altLang="en-US" sz="2400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pPr>
            <a:r>
              <a:rPr lang="zh-TW" altLang="en-US" sz="2400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週三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zh-TW" altLang="en-US" sz="2400" b="1" i="0" u="none" strike="noStrike" kern="1200" cap="all" spc="120" normalizeH="0" baseline="0">
              <a:solidFill>
                <a:prstClr val="black">
                  <a:lumMod val="65000"/>
                  <a:lumOff val="3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defRPr>
          </a:pPr>
          <a:endParaRPr lang="zh-TW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工作表1!$C$15</c:f>
              <c:strCache>
                <c:ptCount val="1"/>
                <c:pt idx="0">
                  <c:v>實際人數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工作表1!$D$14:$P$14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工作表1!$D$15:$P$15</c:f>
              <c:numCache>
                <c:formatCode>General</c:formatCode>
                <c:ptCount val="13"/>
                <c:pt idx="0">
                  <c:v>1073</c:v>
                </c:pt>
                <c:pt idx="1">
                  <c:v>1962</c:v>
                </c:pt>
                <c:pt idx="2">
                  <c:v>1651</c:v>
                </c:pt>
                <c:pt idx="3">
                  <c:v>1382</c:v>
                </c:pt>
                <c:pt idx="4">
                  <c:v>898</c:v>
                </c:pt>
                <c:pt idx="5">
                  <c:v>567</c:v>
                </c:pt>
                <c:pt idx="6">
                  <c:v>984</c:v>
                </c:pt>
                <c:pt idx="7">
                  <c:v>1133</c:v>
                </c:pt>
                <c:pt idx="8">
                  <c:v>818</c:v>
                </c:pt>
                <c:pt idx="9">
                  <c:v>437</c:v>
                </c:pt>
                <c:pt idx="10">
                  <c:v>528</c:v>
                </c:pt>
                <c:pt idx="11">
                  <c:v>543</c:v>
                </c:pt>
                <c:pt idx="12">
                  <c:v>543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F6-48BA-B236-56BFF05B1892}"/>
            </c:ext>
          </c:extLst>
        </c:ser>
        <c:ser>
          <c:idx val="1"/>
          <c:order val="1"/>
          <c:tx>
            <c:strRef>
              <c:f>工作表1!$C$16</c:f>
              <c:strCache>
                <c:ptCount val="1"/>
                <c:pt idx="0">
                  <c:v>SARIMA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numRef>
              <c:f>工作表1!$D$14:$P$14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工作表1!$D$16:$P$16</c:f>
              <c:numCache>
                <c:formatCode>General</c:formatCode>
                <c:ptCount val="13"/>
                <c:pt idx="0">
                  <c:v>1075</c:v>
                </c:pt>
                <c:pt idx="1">
                  <c:v>1747</c:v>
                </c:pt>
                <c:pt idx="2">
                  <c:v>1596</c:v>
                </c:pt>
                <c:pt idx="3">
                  <c:v>1337</c:v>
                </c:pt>
                <c:pt idx="4">
                  <c:v>980</c:v>
                </c:pt>
                <c:pt idx="5">
                  <c:v>551</c:v>
                </c:pt>
                <c:pt idx="6">
                  <c:v>1081</c:v>
                </c:pt>
                <c:pt idx="7">
                  <c:v>951</c:v>
                </c:pt>
                <c:pt idx="8">
                  <c:v>691</c:v>
                </c:pt>
                <c:pt idx="9">
                  <c:v>437</c:v>
                </c:pt>
                <c:pt idx="10">
                  <c:v>529</c:v>
                </c:pt>
                <c:pt idx="11">
                  <c:v>543</c:v>
                </c:pt>
                <c:pt idx="12">
                  <c:v>417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F6-48BA-B236-56BFF05B1892}"/>
            </c:ext>
          </c:extLst>
        </c:ser>
        <c:ser>
          <c:idx val="2"/>
          <c:order val="2"/>
          <c:tx>
            <c:strRef>
              <c:f>工作表1!$C$17</c:f>
              <c:strCache>
                <c:ptCount val="1"/>
                <c:pt idx="0">
                  <c:v>MLP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3"/>
              </a:solidFill>
              <a:ln w="9525">
                <a:solidFill>
                  <a:schemeClr val="accent3"/>
                </a:solidFill>
                <a:round/>
              </a:ln>
              <a:effectLst/>
            </c:spPr>
          </c:marker>
          <c:cat>
            <c:numRef>
              <c:f>工作表1!$D$14:$P$14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工作表1!$D$17:$P$17</c:f>
              <c:numCache>
                <c:formatCode>0</c:formatCode>
                <c:ptCount val="13"/>
                <c:pt idx="0">
                  <c:v>722.32989999999995</c:v>
                </c:pt>
                <c:pt idx="1">
                  <c:v>1735.671</c:v>
                </c:pt>
                <c:pt idx="2">
                  <c:v>1726.1479999999999</c:v>
                </c:pt>
                <c:pt idx="3">
                  <c:v>1417.6569999999999</c:v>
                </c:pt>
                <c:pt idx="4">
                  <c:v>1153.5889999999999</c:v>
                </c:pt>
                <c:pt idx="5">
                  <c:v>447.71899999999999</c:v>
                </c:pt>
                <c:pt idx="6">
                  <c:v>1047.152</c:v>
                </c:pt>
                <c:pt idx="7">
                  <c:v>1107.443</c:v>
                </c:pt>
                <c:pt idx="8">
                  <c:v>796.46709999999996</c:v>
                </c:pt>
                <c:pt idx="9">
                  <c:v>619.19439999999997</c:v>
                </c:pt>
                <c:pt idx="10">
                  <c:v>597.47019999999998</c:v>
                </c:pt>
                <c:pt idx="11">
                  <c:v>588.56290000000001</c:v>
                </c:pt>
                <c:pt idx="12">
                  <c:v>560.11210000000005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CF6-48BA-B236-56BFF05B1892}"/>
            </c:ext>
          </c:extLst>
        </c:ser>
        <c:ser>
          <c:idx val="3"/>
          <c:order val="3"/>
          <c:tx>
            <c:strRef>
              <c:f>工作表1!$C$18</c:f>
              <c:strCache>
                <c:ptCount val="1"/>
                <c:pt idx="0">
                  <c:v>自回歸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x"/>
            <c:size val="6"/>
            <c:spPr>
              <a:noFill/>
              <a:ln w="9525">
                <a:solidFill>
                  <a:schemeClr val="accent4"/>
                </a:solidFill>
                <a:round/>
              </a:ln>
              <a:effectLst/>
            </c:spPr>
          </c:marker>
          <c:cat>
            <c:numRef>
              <c:f>工作表1!$D$14:$P$14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工作表1!$D$18:$P$18</c:f>
              <c:numCache>
                <c:formatCode>General</c:formatCode>
                <c:ptCount val="13"/>
                <c:pt idx="0">
                  <c:v>442</c:v>
                </c:pt>
                <c:pt idx="1">
                  <c:v>777</c:v>
                </c:pt>
                <c:pt idx="2">
                  <c:v>792</c:v>
                </c:pt>
                <c:pt idx="3">
                  <c:v>668</c:v>
                </c:pt>
                <c:pt idx="4">
                  <c:v>809</c:v>
                </c:pt>
                <c:pt idx="5">
                  <c:v>1074</c:v>
                </c:pt>
                <c:pt idx="6">
                  <c:v>1358</c:v>
                </c:pt>
                <c:pt idx="7">
                  <c:v>1446</c:v>
                </c:pt>
                <c:pt idx="8">
                  <c:v>1438</c:v>
                </c:pt>
                <c:pt idx="9">
                  <c:v>1517</c:v>
                </c:pt>
                <c:pt idx="10">
                  <c:v>1558</c:v>
                </c:pt>
                <c:pt idx="11">
                  <c:v>1510</c:v>
                </c:pt>
                <c:pt idx="12">
                  <c:v>1351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CF6-48BA-B236-56BFF05B18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1092800"/>
        <c:axId val="1501093344"/>
      </c:lineChart>
      <c:catAx>
        <c:axId val="1501092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altLang="zh-TW" sz="2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zh-TW"/>
          </a:p>
        </c:txPr>
        <c:crossAx val="1501093344"/>
        <c:crosses val="autoZero"/>
        <c:auto val="1"/>
        <c:lblAlgn val="ctr"/>
        <c:lblOffset val="100"/>
        <c:noMultiLvlLbl val="0"/>
      </c:catAx>
      <c:valAx>
        <c:axId val="1501093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501092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altLang="zh-TW"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defRPr>
          </a:pPr>
          <a:endParaRPr lang="zh-TW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zh-TW" altLang="en-US" sz="2400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pPr>
            <a:r>
              <a:rPr lang="zh-TW" altLang="en-US" sz="2400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週四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zh-TW" altLang="en-US" sz="2400" b="1" i="0" u="none" strike="noStrike" kern="1200" cap="all" spc="120" normalizeH="0" baseline="0">
              <a:solidFill>
                <a:prstClr val="black">
                  <a:lumMod val="65000"/>
                  <a:lumOff val="3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defRPr>
          </a:pPr>
          <a:endParaRPr lang="zh-TW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工作表1!$C$21</c:f>
              <c:strCache>
                <c:ptCount val="1"/>
                <c:pt idx="0">
                  <c:v>實際人數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工作表1!$D$20:$P$20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工作表1!$D$21:$P$21</c:f>
              <c:numCache>
                <c:formatCode>General</c:formatCode>
                <c:ptCount val="13"/>
                <c:pt idx="0">
                  <c:v>981</c:v>
                </c:pt>
                <c:pt idx="1">
                  <c:v>1639</c:v>
                </c:pt>
                <c:pt idx="2">
                  <c:v>1480</c:v>
                </c:pt>
                <c:pt idx="3">
                  <c:v>1450</c:v>
                </c:pt>
                <c:pt idx="4">
                  <c:v>1095</c:v>
                </c:pt>
                <c:pt idx="5">
                  <c:v>611</c:v>
                </c:pt>
                <c:pt idx="6">
                  <c:v>1070</c:v>
                </c:pt>
                <c:pt idx="7">
                  <c:v>975</c:v>
                </c:pt>
                <c:pt idx="8">
                  <c:v>649</c:v>
                </c:pt>
                <c:pt idx="9">
                  <c:v>407</c:v>
                </c:pt>
                <c:pt idx="10">
                  <c:v>463</c:v>
                </c:pt>
                <c:pt idx="11">
                  <c:v>462</c:v>
                </c:pt>
                <c:pt idx="12">
                  <c:v>308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FA-461D-940C-89262ACCF68A}"/>
            </c:ext>
          </c:extLst>
        </c:ser>
        <c:ser>
          <c:idx val="1"/>
          <c:order val="1"/>
          <c:tx>
            <c:strRef>
              <c:f>工作表1!$C$22</c:f>
              <c:strCache>
                <c:ptCount val="1"/>
                <c:pt idx="0">
                  <c:v>SARIMA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numRef>
              <c:f>工作表1!$D$20:$P$20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工作表1!$D$22:$P$22</c:f>
              <c:numCache>
                <c:formatCode>General</c:formatCode>
                <c:ptCount val="13"/>
                <c:pt idx="0">
                  <c:v>1056</c:v>
                </c:pt>
                <c:pt idx="1">
                  <c:v>1800</c:v>
                </c:pt>
                <c:pt idx="2">
                  <c:v>1635</c:v>
                </c:pt>
                <c:pt idx="3">
                  <c:v>1322</c:v>
                </c:pt>
                <c:pt idx="4">
                  <c:v>1024</c:v>
                </c:pt>
                <c:pt idx="5">
                  <c:v>561</c:v>
                </c:pt>
                <c:pt idx="6">
                  <c:v>1211</c:v>
                </c:pt>
                <c:pt idx="7">
                  <c:v>1025</c:v>
                </c:pt>
                <c:pt idx="8">
                  <c:v>733</c:v>
                </c:pt>
                <c:pt idx="9">
                  <c:v>471</c:v>
                </c:pt>
                <c:pt idx="10">
                  <c:v>495</c:v>
                </c:pt>
                <c:pt idx="11">
                  <c:v>523</c:v>
                </c:pt>
                <c:pt idx="12">
                  <c:v>392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1FA-461D-940C-89262ACCF68A}"/>
            </c:ext>
          </c:extLst>
        </c:ser>
        <c:ser>
          <c:idx val="2"/>
          <c:order val="2"/>
          <c:tx>
            <c:strRef>
              <c:f>工作表1!$C$23</c:f>
              <c:strCache>
                <c:ptCount val="1"/>
                <c:pt idx="0">
                  <c:v>MLP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3"/>
              </a:solidFill>
              <a:ln w="9525">
                <a:solidFill>
                  <a:schemeClr val="accent3"/>
                </a:solidFill>
                <a:round/>
              </a:ln>
              <a:effectLst/>
            </c:spPr>
          </c:marker>
          <c:cat>
            <c:numRef>
              <c:f>工作表1!$D$20:$P$20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工作表1!$D$23:$P$23</c:f>
              <c:numCache>
                <c:formatCode>0</c:formatCode>
                <c:ptCount val="13"/>
                <c:pt idx="0">
                  <c:v>1041.3050000000001</c:v>
                </c:pt>
                <c:pt idx="1">
                  <c:v>1758.0219999999999</c:v>
                </c:pt>
                <c:pt idx="2">
                  <c:v>1532.596</c:v>
                </c:pt>
                <c:pt idx="3">
                  <c:v>1276.4179999999999</c:v>
                </c:pt>
                <c:pt idx="4">
                  <c:v>925.4067</c:v>
                </c:pt>
                <c:pt idx="5">
                  <c:v>554.54349999999999</c:v>
                </c:pt>
                <c:pt idx="6">
                  <c:v>1136.2180000000001</c:v>
                </c:pt>
                <c:pt idx="7">
                  <c:v>1019.823</c:v>
                </c:pt>
                <c:pt idx="8">
                  <c:v>693.2201</c:v>
                </c:pt>
                <c:pt idx="9">
                  <c:v>402.75940000000003</c:v>
                </c:pt>
                <c:pt idx="10">
                  <c:v>433.11520000000002</c:v>
                </c:pt>
                <c:pt idx="11">
                  <c:v>413.77760000000001</c:v>
                </c:pt>
                <c:pt idx="12">
                  <c:v>359.78050000000002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1FA-461D-940C-89262ACCF68A}"/>
            </c:ext>
          </c:extLst>
        </c:ser>
        <c:ser>
          <c:idx val="3"/>
          <c:order val="3"/>
          <c:tx>
            <c:strRef>
              <c:f>工作表1!$C$24</c:f>
              <c:strCache>
                <c:ptCount val="1"/>
                <c:pt idx="0">
                  <c:v>自回歸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x"/>
            <c:size val="6"/>
            <c:spPr>
              <a:noFill/>
              <a:ln w="9525">
                <a:solidFill>
                  <a:schemeClr val="accent4"/>
                </a:solidFill>
                <a:round/>
              </a:ln>
              <a:effectLst/>
            </c:spPr>
          </c:marker>
          <c:cat>
            <c:numRef>
              <c:f>工作表1!$D$20:$P$20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工作表1!$D$24:$P$24</c:f>
              <c:numCache>
                <c:formatCode>General</c:formatCode>
                <c:ptCount val="13"/>
                <c:pt idx="0">
                  <c:v>778</c:v>
                </c:pt>
                <c:pt idx="1">
                  <c:v>1163</c:v>
                </c:pt>
                <c:pt idx="2">
                  <c:v>1184</c:v>
                </c:pt>
                <c:pt idx="3">
                  <c:v>1001</c:v>
                </c:pt>
                <c:pt idx="4">
                  <c:v>943</c:v>
                </c:pt>
                <c:pt idx="5">
                  <c:v>977</c:v>
                </c:pt>
                <c:pt idx="6">
                  <c:v>1043</c:v>
                </c:pt>
                <c:pt idx="7">
                  <c:v>946</c:v>
                </c:pt>
                <c:pt idx="8">
                  <c:v>717</c:v>
                </c:pt>
                <c:pt idx="9">
                  <c:v>598</c:v>
                </c:pt>
                <c:pt idx="10">
                  <c:v>509</c:v>
                </c:pt>
                <c:pt idx="11">
                  <c:v>430</c:v>
                </c:pt>
                <c:pt idx="12">
                  <c:v>322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1FA-461D-940C-89262ACCF6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1087360"/>
        <c:axId val="1505833248"/>
      </c:lineChart>
      <c:catAx>
        <c:axId val="15010873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altLang="zh-TW" sz="2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zh-TW"/>
          </a:p>
        </c:txPr>
        <c:crossAx val="1505833248"/>
        <c:crosses val="autoZero"/>
        <c:auto val="1"/>
        <c:lblAlgn val="ctr"/>
        <c:lblOffset val="100"/>
        <c:noMultiLvlLbl val="0"/>
      </c:catAx>
      <c:valAx>
        <c:axId val="15058332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501087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altLang="zh-TW"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defRPr>
          </a:pPr>
          <a:endParaRPr lang="zh-TW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zh-TW" altLang="en-US" sz="2400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pPr>
            <a:r>
              <a:rPr lang="zh-TW" altLang="en-US" sz="2400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週五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zh-TW" altLang="en-US" sz="2400" b="1" i="0" u="none" strike="noStrike" kern="1200" cap="all" spc="120" normalizeH="0" baseline="0">
              <a:solidFill>
                <a:prstClr val="black">
                  <a:lumMod val="65000"/>
                  <a:lumOff val="3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defRPr>
          </a:pPr>
          <a:endParaRPr lang="zh-TW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工作表1!$C$27</c:f>
              <c:strCache>
                <c:ptCount val="1"/>
                <c:pt idx="0">
                  <c:v>實際人數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工作表1!$D$26:$P$26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工作表1!$D$27:$P$27</c:f>
              <c:numCache>
                <c:formatCode>General</c:formatCode>
                <c:ptCount val="13"/>
                <c:pt idx="0">
                  <c:v>983</c:v>
                </c:pt>
                <c:pt idx="1">
                  <c:v>1522</c:v>
                </c:pt>
                <c:pt idx="2">
                  <c:v>1805</c:v>
                </c:pt>
                <c:pt idx="3">
                  <c:v>1397</c:v>
                </c:pt>
                <c:pt idx="4">
                  <c:v>1167</c:v>
                </c:pt>
                <c:pt idx="5">
                  <c:v>594</c:v>
                </c:pt>
                <c:pt idx="6">
                  <c:v>997</c:v>
                </c:pt>
                <c:pt idx="7">
                  <c:v>947</c:v>
                </c:pt>
                <c:pt idx="8">
                  <c:v>570</c:v>
                </c:pt>
                <c:pt idx="9">
                  <c:v>255</c:v>
                </c:pt>
                <c:pt idx="10">
                  <c:v>278</c:v>
                </c:pt>
                <c:pt idx="11">
                  <c:v>237</c:v>
                </c:pt>
                <c:pt idx="12">
                  <c:v>194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7A-419E-94D6-49772270A773}"/>
            </c:ext>
          </c:extLst>
        </c:ser>
        <c:ser>
          <c:idx val="1"/>
          <c:order val="1"/>
          <c:tx>
            <c:strRef>
              <c:f>工作表1!$C$28</c:f>
              <c:strCache>
                <c:ptCount val="1"/>
                <c:pt idx="0">
                  <c:v>SARIMA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numRef>
              <c:f>工作表1!$D$26:$P$26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工作表1!$D$28:$P$28</c:f>
              <c:numCache>
                <c:formatCode>General</c:formatCode>
                <c:ptCount val="13"/>
                <c:pt idx="0">
                  <c:v>931</c:v>
                </c:pt>
                <c:pt idx="1">
                  <c:v>1420</c:v>
                </c:pt>
                <c:pt idx="2">
                  <c:v>1320</c:v>
                </c:pt>
                <c:pt idx="3">
                  <c:v>1084</c:v>
                </c:pt>
                <c:pt idx="4">
                  <c:v>802</c:v>
                </c:pt>
                <c:pt idx="5">
                  <c:v>431</c:v>
                </c:pt>
                <c:pt idx="6">
                  <c:v>868</c:v>
                </c:pt>
                <c:pt idx="7">
                  <c:v>750</c:v>
                </c:pt>
                <c:pt idx="8">
                  <c:v>552</c:v>
                </c:pt>
                <c:pt idx="9">
                  <c:v>349</c:v>
                </c:pt>
                <c:pt idx="10">
                  <c:v>369</c:v>
                </c:pt>
                <c:pt idx="11">
                  <c:v>267</c:v>
                </c:pt>
                <c:pt idx="12">
                  <c:v>187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7A-419E-94D6-49772270A773}"/>
            </c:ext>
          </c:extLst>
        </c:ser>
        <c:ser>
          <c:idx val="2"/>
          <c:order val="2"/>
          <c:tx>
            <c:strRef>
              <c:f>工作表1!$C$29</c:f>
              <c:strCache>
                <c:ptCount val="1"/>
                <c:pt idx="0">
                  <c:v>MLP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3"/>
              </a:solidFill>
              <a:ln w="9525">
                <a:solidFill>
                  <a:schemeClr val="accent3"/>
                </a:solidFill>
                <a:round/>
              </a:ln>
              <a:effectLst/>
            </c:spPr>
          </c:marker>
          <c:cat>
            <c:numRef>
              <c:f>工作表1!$D$26:$P$26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工作表1!$D$29:$P$29</c:f>
              <c:numCache>
                <c:formatCode>0</c:formatCode>
                <c:ptCount val="13"/>
                <c:pt idx="0">
                  <c:v>1021.181</c:v>
                </c:pt>
                <c:pt idx="1">
                  <c:v>1888.7570000000001</c:v>
                </c:pt>
                <c:pt idx="2">
                  <c:v>1598.3409999999999</c:v>
                </c:pt>
                <c:pt idx="3">
                  <c:v>1464.2729999999999</c:v>
                </c:pt>
                <c:pt idx="4">
                  <c:v>1088.153</c:v>
                </c:pt>
                <c:pt idx="5">
                  <c:v>588.15989999999999</c:v>
                </c:pt>
                <c:pt idx="6">
                  <c:v>1022.673</c:v>
                </c:pt>
                <c:pt idx="7">
                  <c:v>974.95249999999999</c:v>
                </c:pt>
                <c:pt idx="8">
                  <c:v>661.46469999999999</c:v>
                </c:pt>
                <c:pt idx="9">
                  <c:v>418.05720000000002</c:v>
                </c:pt>
                <c:pt idx="10">
                  <c:v>463.3854</c:v>
                </c:pt>
                <c:pt idx="11">
                  <c:v>271.48320000000001</c:v>
                </c:pt>
                <c:pt idx="12">
                  <c:v>240.2046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67A-419E-94D6-49772270A773}"/>
            </c:ext>
          </c:extLst>
        </c:ser>
        <c:ser>
          <c:idx val="3"/>
          <c:order val="3"/>
          <c:tx>
            <c:strRef>
              <c:f>工作表1!$C$30</c:f>
              <c:strCache>
                <c:ptCount val="1"/>
                <c:pt idx="0">
                  <c:v>自回歸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x"/>
            <c:size val="6"/>
            <c:spPr>
              <a:noFill/>
              <a:ln w="9525">
                <a:solidFill>
                  <a:schemeClr val="accent4"/>
                </a:solidFill>
                <a:round/>
              </a:ln>
              <a:effectLst/>
            </c:spPr>
          </c:marker>
          <c:cat>
            <c:numRef>
              <c:f>工作表1!$D$26:$P$26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工作表1!$D$30:$P$30</c:f>
              <c:numCache>
                <c:formatCode>General</c:formatCode>
                <c:ptCount val="13"/>
                <c:pt idx="0">
                  <c:v>284</c:v>
                </c:pt>
                <c:pt idx="1">
                  <c:v>767</c:v>
                </c:pt>
                <c:pt idx="2">
                  <c:v>976</c:v>
                </c:pt>
                <c:pt idx="3">
                  <c:v>558</c:v>
                </c:pt>
                <c:pt idx="4">
                  <c:v>323</c:v>
                </c:pt>
                <c:pt idx="5">
                  <c:v>229</c:v>
                </c:pt>
                <c:pt idx="6">
                  <c:v>171</c:v>
                </c:pt>
                <c:pt idx="7">
                  <c:v>183</c:v>
                </c:pt>
                <c:pt idx="8">
                  <c:v>126</c:v>
                </c:pt>
                <c:pt idx="9">
                  <c:v>330</c:v>
                </c:pt>
                <c:pt idx="10">
                  <c:v>184</c:v>
                </c:pt>
                <c:pt idx="11">
                  <c:v>131</c:v>
                </c:pt>
                <c:pt idx="12">
                  <c:v>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67A-419E-94D6-49772270A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5835968"/>
        <c:axId val="1505834880"/>
      </c:lineChart>
      <c:catAx>
        <c:axId val="15058359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altLang="zh-TW" sz="2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zh-TW"/>
          </a:p>
        </c:txPr>
        <c:crossAx val="1505834880"/>
        <c:crosses val="autoZero"/>
        <c:auto val="1"/>
        <c:lblAlgn val="ctr"/>
        <c:lblOffset val="100"/>
        <c:noMultiLvlLbl val="0"/>
      </c:catAx>
      <c:valAx>
        <c:axId val="15058348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505835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altLang="zh-TW"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defRPr>
          </a:pPr>
          <a:endParaRPr lang="zh-TW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zh-TW" altLang="en-US" sz="2400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pPr>
            <a:r>
              <a:rPr lang="zh-TW" altLang="en-US" sz="2400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週六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zh-TW" altLang="en-US" sz="2400" b="1" i="0" u="none" strike="noStrike" kern="1200" cap="all" spc="120" normalizeH="0" baseline="0">
              <a:solidFill>
                <a:prstClr val="black">
                  <a:lumMod val="65000"/>
                  <a:lumOff val="3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defRPr>
          </a:pPr>
          <a:endParaRPr lang="zh-TW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工作表1!$C$33</c:f>
              <c:strCache>
                <c:ptCount val="1"/>
                <c:pt idx="0">
                  <c:v>實際人數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工作表1!$D$32:$P$32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工作表1!$D$33:$P$33</c:f>
              <c:numCache>
                <c:formatCode>General</c:formatCode>
                <c:ptCount val="13"/>
                <c:pt idx="0">
                  <c:v>468</c:v>
                </c:pt>
                <c:pt idx="1">
                  <c:v>847</c:v>
                </c:pt>
                <c:pt idx="2">
                  <c:v>833</c:v>
                </c:pt>
                <c:pt idx="3">
                  <c:v>903</c:v>
                </c:pt>
                <c:pt idx="4">
                  <c:v>746</c:v>
                </c:pt>
                <c:pt idx="5">
                  <c:v>306</c:v>
                </c:pt>
                <c:pt idx="6">
                  <c:v>80</c:v>
                </c:pt>
                <c:pt idx="7">
                  <c:v>75</c:v>
                </c:pt>
                <c:pt idx="8">
                  <c:v>84</c:v>
                </c:pt>
                <c:pt idx="9">
                  <c:v>87</c:v>
                </c:pt>
                <c:pt idx="10">
                  <c:v>132</c:v>
                </c:pt>
                <c:pt idx="11">
                  <c:v>100</c:v>
                </c:pt>
                <c:pt idx="12">
                  <c:v>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B4E-4EC3-909A-D2B5E0028BA3}"/>
            </c:ext>
          </c:extLst>
        </c:ser>
        <c:ser>
          <c:idx val="1"/>
          <c:order val="1"/>
          <c:tx>
            <c:strRef>
              <c:f>工作表1!$C$34</c:f>
              <c:strCache>
                <c:ptCount val="1"/>
                <c:pt idx="0">
                  <c:v>SARIMA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numRef>
              <c:f>工作表1!$D$32:$P$32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工作表1!$D$34:$P$34</c:f>
              <c:numCache>
                <c:formatCode>General</c:formatCode>
                <c:ptCount val="13"/>
                <c:pt idx="0">
                  <c:v>544</c:v>
                </c:pt>
                <c:pt idx="1">
                  <c:v>686</c:v>
                </c:pt>
                <c:pt idx="2">
                  <c:v>699</c:v>
                </c:pt>
                <c:pt idx="3">
                  <c:v>582</c:v>
                </c:pt>
                <c:pt idx="4">
                  <c:v>538</c:v>
                </c:pt>
                <c:pt idx="5">
                  <c:v>220</c:v>
                </c:pt>
                <c:pt idx="6">
                  <c:v>95</c:v>
                </c:pt>
                <c:pt idx="7">
                  <c:v>79</c:v>
                </c:pt>
                <c:pt idx="8">
                  <c:v>75</c:v>
                </c:pt>
                <c:pt idx="9">
                  <c:v>101</c:v>
                </c:pt>
                <c:pt idx="10">
                  <c:v>136</c:v>
                </c:pt>
                <c:pt idx="11">
                  <c:v>96</c:v>
                </c:pt>
                <c:pt idx="12">
                  <c:v>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B4E-4EC3-909A-D2B5E0028BA3}"/>
            </c:ext>
          </c:extLst>
        </c:ser>
        <c:ser>
          <c:idx val="2"/>
          <c:order val="2"/>
          <c:tx>
            <c:strRef>
              <c:f>工作表1!$C$35</c:f>
              <c:strCache>
                <c:ptCount val="1"/>
                <c:pt idx="0">
                  <c:v>MLP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3"/>
              </a:solidFill>
              <a:ln w="9525">
                <a:solidFill>
                  <a:schemeClr val="accent3"/>
                </a:solidFill>
                <a:round/>
              </a:ln>
              <a:effectLst/>
            </c:spPr>
          </c:marker>
          <c:cat>
            <c:numRef>
              <c:f>工作表1!$D$32:$P$32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工作表1!$D$35:$P$35</c:f>
              <c:numCache>
                <c:formatCode>General</c:formatCode>
                <c:ptCount val="13"/>
                <c:pt idx="0">
                  <c:v>550</c:v>
                </c:pt>
                <c:pt idx="1">
                  <c:v>757</c:v>
                </c:pt>
                <c:pt idx="2">
                  <c:v>771</c:v>
                </c:pt>
                <c:pt idx="3">
                  <c:v>656</c:v>
                </c:pt>
                <c:pt idx="4">
                  <c:v>689</c:v>
                </c:pt>
                <c:pt idx="5">
                  <c:v>310</c:v>
                </c:pt>
                <c:pt idx="6">
                  <c:v>93</c:v>
                </c:pt>
                <c:pt idx="7">
                  <c:v>112</c:v>
                </c:pt>
                <c:pt idx="8">
                  <c:v>134</c:v>
                </c:pt>
                <c:pt idx="9">
                  <c:v>82</c:v>
                </c:pt>
                <c:pt idx="10">
                  <c:v>121</c:v>
                </c:pt>
                <c:pt idx="11">
                  <c:v>133</c:v>
                </c:pt>
                <c:pt idx="12">
                  <c:v>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B4E-4EC3-909A-D2B5E0028BA3}"/>
            </c:ext>
          </c:extLst>
        </c:ser>
        <c:ser>
          <c:idx val="3"/>
          <c:order val="3"/>
          <c:tx>
            <c:strRef>
              <c:f>工作表1!$C$36</c:f>
              <c:strCache>
                <c:ptCount val="1"/>
                <c:pt idx="0">
                  <c:v>自回歸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x"/>
            <c:size val="6"/>
            <c:spPr>
              <a:noFill/>
              <a:ln w="9525">
                <a:solidFill>
                  <a:schemeClr val="accent4"/>
                </a:solidFill>
                <a:round/>
              </a:ln>
              <a:effectLst/>
            </c:spPr>
          </c:marker>
          <c:cat>
            <c:numRef>
              <c:f>工作表1!$D$32:$P$32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工作表1!$D$36:$P$36</c:f>
              <c:numCache>
                <c:formatCode>General</c:formatCode>
                <c:ptCount val="13"/>
                <c:pt idx="0">
                  <c:v>315</c:v>
                </c:pt>
                <c:pt idx="1">
                  <c:v>353</c:v>
                </c:pt>
                <c:pt idx="2">
                  <c:v>381</c:v>
                </c:pt>
                <c:pt idx="3">
                  <c:v>377</c:v>
                </c:pt>
                <c:pt idx="4">
                  <c:v>354</c:v>
                </c:pt>
                <c:pt idx="5">
                  <c:v>317</c:v>
                </c:pt>
                <c:pt idx="6">
                  <c:v>260</c:v>
                </c:pt>
                <c:pt idx="7">
                  <c:v>204</c:v>
                </c:pt>
                <c:pt idx="8">
                  <c:v>149</c:v>
                </c:pt>
                <c:pt idx="9">
                  <c:v>113</c:v>
                </c:pt>
                <c:pt idx="10">
                  <c:v>78</c:v>
                </c:pt>
                <c:pt idx="11">
                  <c:v>62</c:v>
                </c:pt>
                <c:pt idx="12">
                  <c:v>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B4E-4EC3-909A-D2B5E0028B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5843040"/>
        <c:axId val="1505831616"/>
      </c:lineChart>
      <c:catAx>
        <c:axId val="15058430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altLang="zh-TW" sz="2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zh-TW"/>
          </a:p>
        </c:txPr>
        <c:crossAx val="1505831616"/>
        <c:crosses val="autoZero"/>
        <c:auto val="1"/>
        <c:lblAlgn val="ctr"/>
        <c:lblOffset val="100"/>
        <c:noMultiLvlLbl val="0"/>
      </c:catAx>
      <c:valAx>
        <c:axId val="15058316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505843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5633027121609799"/>
          <c:y val="0.13344925634295715"/>
          <c:w val="0.68178390201224848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altLang="zh-TW"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defRPr>
          </a:pPr>
          <a:endParaRPr lang="zh-TW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zh-TW" sz="2400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pPr>
            <a:r>
              <a:rPr lang="zh-TW" sz="2400" b="1" i="0" u="none" strike="noStrike" kern="1200" cap="all" spc="120" normalizeH="0" baseline="0">
                <a:solidFill>
                  <a:prstClr val="black">
                    <a:lumMod val="65000"/>
                    <a:lumOff val="3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週日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zh-TW" sz="2400" b="1" i="0" u="none" strike="noStrike" kern="1200" cap="all" spc="120" normalizeH="0" baseline="0">
              <a:solidFill>
                <a:prstClr val="black">
                  <a:lumMod val="65000"/>
                  <a:lumOff val="35000"/>
                </a:prst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defRPr>
          </a:pPr>
          <a:endParaRPr lang="zh-TW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工作表1!$C$39</c:f>
              <c:strCache>
                <c:ptCount val="1"/>
                <c:pt idx="0">
                  <c:v>實際人數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工作表1!$D$38:$P$38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工作表1!$D$39:$P$39</c:f>
              <c:numCache>
                <c:formatCode>General</c:formatCode>
                <c:ptCount val="13"/>
                <c:pt idx="0">
                  <c:v>204</c:v>
                </c:pt>
                <c:pt idx="1">
                  <c:v>175</c:v>
                </c:pt>
                <c:pt idx="2">
                  <c:v>156</c:v>
                </c:pt>
                <c:pt idx="3">
                  <c:v>154</c:v>
                </c:pt>
                <c:pt idx="4">
                  <c:v>312</c:v>
                </c:pt>
                <c:pt idx="5">
                  <c:v>136</c:v>
                </c:pt>
                <c:pt idx="6">
                  <c:v>122</c:v>
                </c:pt>
                <c:pt idx="7">
                  <c:v>138</c:v>
                </c:pt>
                <c:pt idx="8">
                  <c:v>77</c:v>
                </c:pt>
                <c:pt idx="9">
                  <c:v>71</c:v>
                </c:pt>
                <c:pt idx="10">
                  <c:v>116</c:v>
                </c:pt>
                <c:pt idx="11">
                  <c:v>117</c:v>
                </c:pt>
                <c:pt idx="12">
                  <c:v>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023-4600-9BAE-17D31EE57784}"/>
            </c:ext>
          </c:extLst>
        </c:ser>
        <c:ser>
          <c:idx val="1"/>
          <c:order val="1"/>
          <c:tx>
            <c:strRef>
              <c:f>工作表1!$C$40</c:f>
              <c:strCache>
                <c:ptCount val="1"/>
                <c:pt idx="0">
                  <c:v>SARIMA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numRef>
              <c:f>工作表1!$D$38:$P$38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工作表1!$D$40:$P$40</c:f>
              <c:numCache>
                <c:formatCode>General</c:formatCode>
                <c:ptCount val="13"/>
                <c:pt idx="0">
                  <c:v>188</c:v>
                </c:pt>
                <c:pt idx="1">
                  <c:v>143</c:v>
                </c:pt>
                <c:pt idx="2">
                  <c:v>114</c:v>
                </c:pt>
                <c:pt idx="3">
                  <c:v>129</c:v>
                </c:pt>
                <c:pt idx="4">
                  <c:v>183</c:v>
                </c:pt>
                <c:pt idx="5">
                  <c:v>143</c:v>
                </c:pt>
                <c:pt idx="6">
                  <c:v>117</c:v>
                </c:pt>
                <c:pt idx="7">
                  <c:v>95</c:v>
                </c:pt>
                <c:pt idx="8">
                  <c:v>91</c:v>
                </c:pt>
                <c:pt idx="9">
                  <c:v>79</c:v>
                </c:pt>
                <c:pt idx="10">
                  <c:v>101</c:v>
                </c:pt>
                <c:pt idx="11">
                  <c:v>89</c:v>
                </c:pt>
                <c:pt idx="12">
                  <c:v>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023-4600-9BAE-17D31EE57784}"/>
            </c:ext>
          </c:extLst>
        </c:ser>
        <c:ser>
          <c:idx val="2"/>
          <c:order val="2"/>
          <c:tx>
            <c:strRef>
              <c:f>工作表1!$C$41</c:f>
              <c:strCache>
                <c:ptCount val="1"/>
                <c:pt idx="0">
                  <c:v>MLP</c:v>
                </c:pt>
              </c:strCache>
            </c:strRef>
          </c:tx>
          <c:spPr>
            <a:ln w="22225" cap="rnd">
              <a:solidFill>
                <a:schemeClr val="accent3"/>
              </a:solidFill>
              <a:round/>
            </a:ln>
            <a:effectLst/>
          </c:spPr>
          <c:marker>
            <c:symbol val="triangle"/>
            <c:size val="6"/>
            <c:spPr>
              <a:solidFill>
                <a:schemeClr val="accent3"/>
              </a:solidFill>
              <a:ln w="9525">
                <a:solidFill>
                  <a:schemeClr val="accent3"/>
                </a:solidFill>
                <a:round/>
              </a:ln>
              <a:effectLst/>
            </c:spPr>
          </c:marker>
          <c:cat>
            <c:numRef>
              <c:f>工作表1!$D$38:$P$38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工作表1!$D$41:$P$41</c:f>
              <c:numCache>
                <c:formatCode>General</c:formatCode>
                <c:ptCount val="13"/>
                <c:pt idx="0">
                  <c:v>233</c:v>
                </c:pt>
                <c:pt idx="1">
                  <c:v>115</c:v>
                </c:pt>
                <c:pt idx="2">
                  <c:v>104</c:v>
                </c:pt>
                <c:pt idx="3">
                  <c:v>139</c:v>
                </c:pt>
                <c:pt idx="4">
                  <c:v>260</c:v>
                </c:pt>
                <c:pt idx="5">
                  <c:v>243</c:v>
                </c:pt>
                <c:pt idx="6">
                  <c:v>244</c:v>
                </c:pt>
                <c:pt idx="7">
                  <c:v>230</c:v>
                </c:pt>
                <c:pt idx="8">
                  <c:v>164</c:v>
                </c:pt>
                <c:pt idx="9">
                  <c:v>206</c:v>
                </c:pt>
                <c:pt idx="10">
                  <c:v>303</c:v>
                </c:pt>
                <c:pt idx="11">
                  <c:v>286</c:v>
                </c:pt>
                <c:pt idx="12">
                  <c:v>254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023-4600-9BAE-17D31EE57784}"/>
            </c:ext>
          </c:extLst>
        </c:ser>
        <c:ser>
          <c:idx val="3"/>
          <c:order val="3"/>
          <c:tx>
            <c:strRef>
              <c:f>工作表1!$C$42</c:f>
              <c:strCache>
                <c:ptCount val="1"/>
                <c:pt idx="0">
                  <c:v>自回歸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x"/>
            <c:size val="6"/>
            <c:spPr>
              <a:noFill/>
              <a:ln w="9525">
                <a:solidFill>
                  <a:schemeClr val="accent4"/>
                </a:solidFill>
                <a:round/>
              </a:ln>
              <a:effectLst/>
            </c:spPr>
          </c:marker>
          <c:cat>
            <c:numRef>
              <c:f>工作表1!$D$38:$P$38</c:f>
              <c:numCache>
                <c:formatCode>General</c:formatCode>
                <c:ptCount val="13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10</c:v>
                </c:pt>
                <c:pt idx="4">
                  <c:v>11</c:v>
                </c:pt>
                <c:pt idx="5">
                  <c:v>12</c:v>
                </c:pt>
                <c:pt idx="6">
                  <c:v>13</c:v>
                </c:pt>
                <c:pt idx="7">
                  <c:v>14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</c:numCache>
            </c:numRef>
          </c:cat>
          <c:val>
            <c:numRef>
              <c:f>工作表1!$D$42:$P$42</c:f>
              <c:numCache>
                <c:formatCode>General</c:formatCode>
                <c:ptCount val="13"/>
                <c:pt idx="0">
                  <c:v>85</c:v>
                </c:pt>
                <c:pt idx="1">
                  <c:v>93</c:v>
                </c:pt>
                <c:pt idx="2">
                  <c:v>99</c:v>
                </c:pt>
                <c:pt idx="3">
                  <c:v>102</c:v>
                </c:pt>
                <c:pt idx="4">
                  <c:v>104</c:v>
                </c:pt>
                <c:pt idx="5">
                  <c:v>102</c:v>
                </c:pt>
                <c:pt idx="6">
                  <c:v>98</c:v>
                </c:pt>
                <c:pt idx="7">
                  <c:v>91</c:v>
                </c:pt>
                <c:pt idx="8">
                  <c:v>84</c:v>
                </c:pt>
                <c:pt idx="9">
                  <c:v>76</c:v>
                </c:pt>
                <c:pt idx="10">
                  <c:v>68</c:v>
                </c:pt>
                <c:pt idx="11">
                  <c:v>61</c:v>
                </c:pt>
                <c:pt idx="12">
                  <c:v>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023-4600-9BAE-17D31EE577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5844128"/>
        <c:axId val="1505838144"/>
      </c:lineChart>
      <c:catAx>
        <c:axId val="15058441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>
              <a:defRPr lang="en-US" altLang="zh-TW" sz="2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zh-TW"/>
          </a:p>
        </c:txPr>
        <c:crossAx val="1505838144"/>
        <c:crosses val="autoZero"/>
        <c:auto val="1"/>
        <c:lblAlgn val="ctr"/>
        <c:lblOffset val="100"/>
        <c:noMultiLvlLbl val="0"/>
      </c:catAx>
      <c:valAx>
        <c:axId val="1505838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505844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altLang="zh-TW"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defRPr>
          </a:pPr>
          <a:endParaRPr lang="zh-TW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TW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BF3EC-0CCD-47B1-9A82-C8D0B6ACCEFF}" type="datetimeFigureOut">
              <a:rPr lang="zh-TW" altLang="en-US" smtClean="0"/>
              <a:t>2021/12/14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E96E2-ECDB-4385-84A0-0AD91BC6B6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6557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依據病人人流數模型，以規劃醫療場域最適配的人力資源與場域設計。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2E96E2-ECDB-4385-84A0-0AD91BC6B63A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6499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依據病人人流數模型，以規劃醫療場域最適配的人力資源與場域設計。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2E96E2-ECDB-4385-84A0-0AD91BC6B63A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1431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2E96E2-ECDB-4385-84A0-0AD91BC6B63A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6995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2E96E2-ECDB-4385-84A0-0AD91BC6B63A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5716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2E96E2-ECDB-4385-84A0-0AD91BC6B63A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0234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2E96E2-ECDB-4385-84A0-0AD91BC6B63A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6039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A64B76E-B62E-4812-BA7D-825654688684}"/>
              </a:ext>
            </a:extLst>
          </p:cNvPr>
          <p:cNvSpPr/>
          <p:nvPr/>
        </p:nvSpPr>
        <p:spPr>
          <a:xfrm>
            <a:off x="0" y="914400"/>
            <a:ext cx="12192000" cy="5029200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EF05D1-197A-4EB5-A82C-7DC2425B571D}"/>
              </a:ext>
            </a:extLst>
          </p:cNvPr>
          <p:cNvSpPr/>
          <p:nvPr/>
        </p:nvSpPr>
        <p:spPr>
          <a:xfrm>
            <a:off x="639413" y="2818150"/>
            <a:ext cx="10913175" cy="257181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CFFE35-CB40-419E-BEDE-1E852C7CCC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6424" y="3154680"/>
            <a:ext cx="9994392" cy="1335024"/>
          </a:xfrm>
        </p:spPr>
        <p:txBody>
          <a:bodyPr lIns="109728" tIns="109728" rIns="109728" bIns="91440" anchor="b">
            <a:normAutofit/>
          </a:bodyPr>
          <a:lstStyle>
            <a:lvl1pPr algn="l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66B81-8E0E-4B31-9B8A-AD8615CF52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1184" y="4489704"/>
            <a:ext cx="10009632" cy="768096"/>
          </a:xfrm>
        </p:spPr>
        <p:txBody>
          <a:bodyPr lIns="109728" tIns="109728" rIns="109728" bIns="91440" anchor="ctr"/>
          <a:lstStyle>
            <a:lvl1pPr marL="0" indent="0" algn="l">
              <a:buNone/>
              <a:defRPr sz="24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E3122-8086-4B62-A94B-822FD6B44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5D86D-48AA-4A9F-83B7-D651F1521732}" type="datetime1">
              <a:rPr lang="en-US" altLang="zh-TW" smtClean="0"/>
              <a:t>12/14/2021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D9890-8F9E-40E4-9E32-1481709B2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C4A2E-05AC-44E3-B11A-086CA9066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B81F-97CD-4934-852B-F0AECFD05D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517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EAAC2-5C8E-4AC4-A655-1BBB12DEF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ADEA25-8853-4480-B177-F6FB3A913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30C9A-FAAB-4907-9074-ED83F2914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0692B-A7F4-4546-ACD7-C01A866C4939}" type="datetime1">
              <a:rPr lang="en-US" altLang="zh-TW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E74C0-6AA6-4DAA-B696-21A593BFA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C47E9-9A55-415E-8340-5E2B5BD2D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536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5E48E5-4047-441F-8F68-CAA0E5D312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39413" y="365125"/>
            <a:ext cx="7933087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2861A-99E0-4DD2-8956-9C3A8BCA2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6D9E6-287E-4B81-8FCD-AD2C68B7DC2B}" type="datetime1">
              <a:rPr lang="en-US" altLang="zh-TW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9F9A7-D5EB-4CB0-ADF9-A2D67864A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34A46-E778-48F1-85FB-88A260599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987D44-2EFA-42B2-8345-F3CB14FC88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827687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346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999A3-430D-4D78-9DF7-56578715E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B09F0-EED8-49A3-8DEB-65D7E568F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33971-B6D0-433D-83AE-34616CE6E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03597-60D2-4279-A78F-51BCEE9C35DA}" type="datetime1">
              <a:rPr lang="en-US" altLang="zh-TW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CA778-7EAA-41F9-B37D-C8E67AE79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F7F5B-F40C-4ECA-9FD3-760EAA21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12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D79C4-5B2D-490C-A3A9-EB977CFAD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1709738"/>
            <a:ext cx="10913175" cy="2852737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CD5857-FA4D-4A9B-856D-701234DE6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413" y="4589463"/>
            <a:ext cx="1091317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7F6E9-7983-40C8-AB5B-67D364A5F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24EF0-40BB-40F2-95FB-E26FA704F5A2}" type="datetime1">
              <a:rPr lang="en-US" altLang="zh-TW" smtClean="0"/>
              <a:t>12/14/2021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F873F-0C78-4B75-A7F3-78AAA3811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F4A66-FCCD-4CC0-955A-6FF62FECD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28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2A81E-979B-46D7-9D93-0797856AE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3245F-4511-4B93-8CB3-0EC22FD629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9413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BB029B-9D0E-4CB2-9A69-10A2F8C12E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22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F89C47-F724-4908-A6AD-806E765B2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A1E2-F558-4146-AD5D-34AEC7B705CF}" type="datetime1">
              <a:rPr lang="en-US" altLang="zh-TW" smtClean="0"/>
              <a:t>12/14/2021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700E8-4086-4363-88E6-CA24CE39E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94F54F-F3CE-42F0-ADD3-F174B9BB0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609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4BAB1-26FD-44BF-86E8-57ED04D74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75488"/>
            <a:ext cx="10908792" cy="685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6FCB96-93C7-4E74-8285-0327A1A26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412" y="1904474"/>
            <a:ext cx="5120640" cy="838726"/>
          </a:xfrm>
        </p:spPr>
        <p:txBody>
          <a:bodyPr anchor="b"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8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ADF5A1-7F2F-4B53-9402-85306B9337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9413" y="2969917"/>
            <a:ext cx="5157787" cy="32197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775651-3077-40D2-B167-CAB37859E1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27565" y="1904474"/>
            <a:ext cx="5120640" cy="83872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lang="en-US" sz="1800" b="1" kern="1200" cap="all" spc="15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6D45EC-3B0F-49DC-91BC-2B4E4DA046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27565" y="2969915"/>
            <a:ext cx="5120639" cy="32197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B7364-544C-427F-8C26-40E48F77C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F8A9F-FB69-4513-8857-7F85B4370B9C}" type="datetime1">
              <a:rPr lang="en-US" altLang="zh-TW" smtClean="0"/>
              <a:t>12/14/2021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D7AF57-EA04-49AA-91E0-7393B8DB0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EDA6F2-A8DC-49B2-B9D6-7A001FF3F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E567CAD-C446-4819-8D43-D93D35E7998F}"/>
              </a:ext>
            </a:extLst>
          </p:cNvPr>
          <p:cNvCxnSpPr>
            <a:cxnSpLocks/>
          </p:cNvCxnSpPr>
          <p:nvPr/>
        </p:nvCxnSpPr>
        <p:spPr>
          <a:xfrm>
            <a:off x="6096000" y="1613647"/>
            <a:ext cx="0" cy="4515986"/>
          </a:xfrm>
          <a:prstGeom prst="line">
            <a:avLst/>
          </a:prstGeom>
          <a:ln>
            <a:solidFill>
              <a:schemeClr val="tx2">
                <a:lumMod val="10000"/>
                <a:lumOff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8374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09AB5-A960-4D82-97A6-922633B79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FFEF6C-EDD1-4573-A6D1-D55824570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9B1C-0001-4346-8CF9-2D35DB1BEB68}" type="datetime1">
              <a:rPr lang="en-US" altLang="zh-TW" smtClean="0"/>
              <a:t>12/14/2021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28429F-6359-4950-8C39-80E03A2D2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4B98F5-EE2F-4214-975A-76719DBD2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98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239CD7-DA28-4950-958A-9781728CF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59EC5-B5F6-4070-827D-A1E19CBAC884}" type="datetime1">
              <a:rPr lang="en-US" altLang="zh-TW" smtClean="0"/>
              <a:t>12/14/2021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5345F2-29FF-4A4D-A577-8FED65D04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6B79A-87C1-4CB8-BC9B-8705CEC4E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723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01454-EF5C-4D4A-95D3-B320D15CA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475488"/>
            <a:ext cx="10908792" cy="685800"/>
          </a:xfrm>
        </p:spPr>
        <p:txBody>
          <a:bodyPr anchor="ctr">
            <a:normAutofit/>
          </a:bodyPr>
          <a:lstStyle>
            <a:lvl1pPr>
              <a:defRPr sz="2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7D4B9-4A42-478A-AEFB-3F5D0629F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1656589"/>
            <a:ext cx="6245352" cy="420446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5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A2F622-E127-4877-8F61-E5FAE62CD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9414" y="1656588"/>
            <a:ext cx="4132612" cy="42124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03E8C1-6159-4F82-A5F4-35DDE51E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286DF-F8FD-4265-A978-EDE2D9954270}" type="datetime1">
              <a:rPr lang="en-US" altLang="zh-TW" smtClean="0"/>
              <a:t>12/14/2021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EC603F-9904-472E-86B9-D7223CAB1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50828B-5598-4BB2-9FC6-86BDC5ECF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4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0E4FD-3561-45A0-82BC-1E0F73996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475488"/>
            <a:ext cx="10908792" cy="685800"/>
          </a:xfrm>
        </p:spPr>
        <p:txBody>
          <a:bodyPr anchor="ctr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019FD7-F525-433A-BC5B-E8251F514F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645666"/>
            <a:ext cx="6365684" cy="4215384"/>
          </a:xfrm>
          <a:solidFill>
            <a:srgbClr val="DDDDDD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CCAD49-8534-4DA7-91E6-D2827CBEB2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9414" y="1655064"/>
            <a:ext cx="4132612" cy="42153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1F16CE-96E3-44EC-B9C8-F7FEDA170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35BE0-611D-4D2B-B6B5-A8642276D9A2}" type="datetime1">
              <a:rPr lang="en-US" altLang="zh-TW" smtClean="0"/>
              <a:t>12/14/2021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E4BBD5-FCB5-45FF-A806-445007BA0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43AF2-82EC-4A16-9E91-742792F0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5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E79F0E-E6F3-4029-A461-CBE56588470B}"/>
              </a:ext>
            </a:extLst>
          </p:cNvPr>
          <p:cNvSpPr/>
          <p:nvPr/>
        </p:nvSpPr>
        <p:spPr>
          <a:xfrm>
            <a:off x="0" y="0"/>
            <a:ext cx="12192000" cy="986306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D5D58A2-1B1F-4DF4-936E-885ECC73E6F0}"/>
              </a:ext>
            </a:extLst>
          </p:cNvPr>
          <p:cNvSpPr/>
          <p:nvPr/>
        </p:nvSpPr>
        <p:spPr>
          <a:xfrm>
            <a:off x="350520" y="279792"/>
            <a:ext cx="11475720" cy="9863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rtlCol="0" anchor="ctr"/>
          <a:lstStyle/>
          <a:p>
            <a:endParaRPr lang="en-US" sz="24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D9B9AA-BDD3-49A4-84E0-99DC3EF10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76086"/>
            <a:ext cx="10904435" cy="68960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B1D57-5959-4202-BB86-AFBA794FA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412" y="1639615"/>
            <a:ext cx="10904435" cy="4537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B0E3D2-19DD-4BA8-81DE-A095DB31E1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95738" y="6356350"/>
            <a:ext cx="30338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CB00E8F9-B322-4BC6-ABF3-0396112C9B81}" type="datetime1">
              <a:rPr lang="en-US" altLang="zh-TW" smtClean="0"/>
              <a:t>12/14/2021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62D90-3DF7-4BB4-808C-F89E354103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9413" y="6356350"/>
            <a:ext cx="62911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76974-1464-4D58-B215-6330057767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7939" y="6356350"/>
            <a:ext cx="84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20EFF4B-E35B-4DE6-97A9-05E54E649A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712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400" b="1" kern="1200" spc="150" baseline="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500"/>
        </a:spcBef>
        <a:buClr>
          <a:schemeClr val="accent2"/>
        </a:buClr>
        <a:buFontTx/>
        <a:buNone/>
        <a:defRPr sz="1500" b="1" kern="1200" spc="15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500" kern="1200" spc="150" baseline="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400" kern="1200" spc="15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400" kern="1200" spc="150" baseline="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400" kern="1200" spc="1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55B289C-FFBC-4DA1-9048-5AB172C337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3C97F56-49DF-4E64-96E3-9AD98AFB2FA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412" y="653796"/>
            <a:ext cx="10913175" cy="5550408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3" descr="一張含有 餅乾模型, 向量圖形, 眼鏡 的圖片&#10;&#10;自動產生的描述">
            <a:extLst>
              <a:ext uri="{FF2B5EF4-FFF2-40B4-BE49-F238E27FC236}">
                <a16:creationId xmlns:a16="http://schemas.microsoft.com/office/drawing/2014/main" id="{AD1CA6D9-4718-4E47-9E32-A5B9A1C2465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986"/>
          <a:stretch/>
        </p:blipFill>
        <p:spPr>
          <a:xfrm>
            <a:off x="972302" y="2476275"/>
            <a:ext cx="3353578" cy="1886399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B5CD1AAF-A808-47C6-8672-AC178D326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7613" y="795612"/>
            <a:ext cx="6748268" cy="524772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3F9A0D62-EDAC-4CD2-A2A9-94A28A86FE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38580" y="1218442"/>
            <a:ext cx="5927982" cy="2814471"/>
          </a:xfrm>
        </p:spPr>
        <p:txBody>
          <a:bodyPr anchor="b">
            <a:noAutofit/>
          </a:bodyPr>
          <a:lstStyle/>
          <a:p>
            <a:r>
              <a:rPr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時間序列模型與類神經網路預測到院人流與分析探討 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COVID-19 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疫情期間醫院門禁管制政策之最佳化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以南部某醫學中心為例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A9ADAF2-96C5-404C-96C9-F0AEC7E3C0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38580" y="4063619"/>
            <a:ext cx="6257301" cy="1979718"/>
          </a:xfrm>
        </p:spPr>
        <p:txBody>
          <a:bodyPr anchor="t">
            <a:normAutofit/>
          </a:bodyPr>
          <a:lstStyle/>
          <a:p>
            <a:pPr>
              <a:lnSpc>
                <a:spcPts val="2000"/>
              </a:lnSpc>
            </a:pPr>
            <a:r>
              <a:rPr lang="zh-TW" altLang="en-US" sz="2800" dirty="0"/>
              <a:t>報告者：</a:t>
            </a:r>
            <a:endParaRPr lang="en-US" altLang="zh-TW" sz="2800" dirty="0"/>
          </a:p>
          <a:p>
            <a:pPr>
              <a:lnSpc>
                <a:spcPts val="2000"/>
              </a:lnSpc>
            </a:pPr>
            <a:r>
              <a:rPr lang="zh-TW" altLang="en-US" sz="2800" dirty="0"/>
              <a:t>高雄市立大同醫院 蘇柏安 組長</a:t>
            </a:r>
            <a:endParaRPr lang="en-US" altLang="zh-TW" sz="2800" dirty="0"/>
          </a:p>
          <a:p>
            <a:pPr>
              <a:lnSpc>
                <a:spcPts val="2000"/>
              </a:lnSpc>
            </a:pPr>
            <a:r>
              <a:rPr lang="zh-TW" altLang="en-US" sz="2800" dirty="0"/>
              <a:t>文藻外語大學 陳泰良 博士</a:t>
            </a:r>
          </a:p>
          <a:p>
            <a:pPr>
              <a:lnSpc>
                <a:spcPts val="2000"/>
              </a:lnSpc>
            </a:pPr>
            <a:endParaRPr lang="en-US" altLang="zh-TW" sz="2800" dirty="0"/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F53BECE-9E0A-49F4-A98A-AAA366EC8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6B81F-97CD-4934-852B-F0AECFD05DB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5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C0F0BC-C02F-420A-A8C6-A0DAFF3DE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文獻探討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E386EA9-81C1-49EF-981A-F3E5A87E1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995" y="1412911"/>
            <a:ext cx="11355853" cy="496900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台灣於</a:t>
            </a:r>
            <a:r>
              <a:rPr lang="en-US" altLang="zh-TW" sz="3200" b="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COVID-19</a:t>
            </a:r>
            <a:r>
              <a:rPr lang="zh-TW" altLang="en-US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防疫期間，醫療院所配合中央政策，制訂完善的防疫流程，防止大規模的傳播。</a:t>
            </a:r>
            <a:endParaRPr lang="en-US" altLang="zh-TW" sz="32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目前探討人流數量預測之文獻，僅探討</a:t>
            </a:r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急診重症分類</a:t>
            </a:r>
            <a:r>
              <a:rPr lang="zh-TW" altLang="en-US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及疫情期間</a:t>
            </a:r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佔床率</a:t>
            </a:r>
            <a:r>
              <a:rPr lang="zh-TW" altLang="en-US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之預測，防疫期間門禁管制政策下，如何有效</a:t>
            </a:r>
            <a:r>
              <a:rPr lang="zh-TW" altLang="en-US" sz="32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預測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每小時人流</a:t>
            </a:r>
            <a:r>
              <a:rPr lang="zh-TW" altLang="en-US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，尚未有文獻探討，故為研究的缺口。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altLang="zh-TW" sz="24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72CDCEF-7296-43DC-9988-31D54F44D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14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C5EDEC7-C7E6-479B-9BC7-6FBB0719BE1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4A49286-A6C8-44AD-BFC5-7879CB1F3F5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986306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FFE593-D88A-4336-A731-4A3A9FF89B6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0520" y="279792"/>
            <a:ext cx="11475720" cy="9863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rtlCol="0" anchor="ctr"/>
          <a:lstStyle/>
          <a:p>
            <a:endParaRPr lang="en-US" sz="24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A16F509-15EA-4E7B-8003-921FB5155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76086"/>
            <a:ext cx="10904435" cy="689608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研究方法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研究架構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63AE161-6CC6-4315-8999-86CDCD73C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0388" y="1329334"/>
            <a:ext cx="6024059" cy="572496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本研究分為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質性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研究及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量性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研究進行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主要解決知課題如下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比較</a:t>
            </a:r>
            <a:r>
              <a: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SARIMA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模式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線性回歸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多層感知機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模式，於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COVID-19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大流行期間，南部某醫學中心門禁管制政策下，每小時人流預測之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準確性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質性訪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談法，了解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科技介入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傳統經驗法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則之差異，同時修正多層感之機之輸入變相。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A9D6FEB5-46C4-48CB-854A-843C00ACB9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07" y="1462391"/>
            <a:ext cx="5700298" cy="5216220"/>
          </a:xfrm>
          <a:prstGeom prst="rect">
            <a:avLst/>
          </a:prstGeom>
        </p:spPr>
      </p:pic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C9CEA73-F73D-48C4-B5FD-C819854E3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82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16F509-15EA-4E7B-8003-921FB5155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76086"/>
            <a:ext cx="10904435" cy="689608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研究方法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研究架構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C9CEA73-F73D-48C4-B5FD-C819854E3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12</a:t>
            </a:fld>
            <a:endParaRPr lang="en-US"/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8452E4E3-A863-417B-8D0E-EED8609E09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541" y="1486876"/>
            <a:ext cx="4058359" cy="5234599"/>
          </a:xfrm>
          <a:prstGeom prst="rect">
            <a:avLst/>
          </a:prstGeom>
        </p:spPr>
      </p:pic>
      <p:sp>
        <p:nvSpPr>
          <p:cNvPr id="12" name="內容版面配置區 2">
            <a:extLst>
              <a:ext uri="{FF2B5EF4-FFF2-40B4-BE49-F238E27FC236}">
                <a16:creationId xmlns:a16="http://schemas.microsoft.com/office/drawing/2014/main" id="{3DB1F6F2-F33B-45F4-8A84-3F707ECD7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3311" y="1392679"/>
            <a:ext cx="7467148" cy="5328796"/>
          </a:xfrm>
        </p:spPr>
        <p:txBody>
          <a:bodyPr anchor="t">
            <a:normAutofit fontScale="77500" lnSpcReduction="20000"/>
          </a:bodyPr>
          <a:lstStyle/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研究地點：</a:t>
            </a: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南部某醫學中心</a:t>
            </a:r>
            <a:endParaRPr lang="en-US" altLang="zh-TW" sz="28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樣本時間：</a:t>
            </a:r>
            <a:endParaRPr lang="en-US" altLang="zh-TW" sz="28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2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訓練時間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日。</a:t>
            </a:r>
            <a:endParaRPr lang="en-US" altLang="zh-TW" sz="28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2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驗證時間：</a:t>
            </a:r>
            <a:r>
              <a:rPr lang="en-US" altLang="zh-TW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18</a:t>
            </a: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24</a:t>
            </a: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日。</a:t>
            </a:r>
            <a:endParaRPr lang="en-US" altLang="zh-TW" sz="28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研究主要研究工具：</a:t>
            </a:r>
            <a:endParaRPr lang="en-US" altLang="zh-TW" sz="28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1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人流之預測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1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人力資源最適化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1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質性訪談法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1" indent="-285750">
              <a:lnSpc>
                <a:spcPts val="2700"/>
              </a:lnSpc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資料處理軟體：</a:t>
            </a:r>
            <a:endParaRPr lang="en-US" altLang="zh-TW" sz="2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2" indent="-285750">
              <a:lnSpc>
                <a:spcPts val="3000"/>
              </a:lnSpc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WEKA3.8.4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軟體進行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MLP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模式及線性回歸模式預測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2" indent="-285750">
              <a:lnSpc>
                <a:spcPts val="2700"/>
              </a:lnSpc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SARIMA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模組則是以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Anaconda3-2020.11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altLang="zh-TW" sz="1800" dirty="0"/>
          </a:p>
        </p:txBody>
      </p:sp>
    </p:spTree>
    <p:extLst>
      <p:ext uri="{BB962C8B-B14F-4D97-AF65-F5344CB8AC3E}">
        <p14:creationId xmlns:p14="http://schemas.microsoft.com/office/powerpoint/2010/main" val="1452957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16F509-15EA-4E7B-8003-921FB5155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76086"/>
            <a:ext cx="10904435" cy="689608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研究方法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研究架構</a:t>
            </a: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C9CEA73-F73D-48C4-B5FD-C819854E3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13</a:t>
            </a:fld>
            <a:endParaRPr lang="en-US"/>
          </a:p>
        </p:txBody>
      </p:sp>
      <p:pic>
        <p:nvPicPr>
          <p:cNvPr id="10" name="圖片 9">
            <a:extLst>
              <a:ext uri="{FF2B5EF4-FFF2-40B4-BE49-F238E27FC236}">
                <a16:creationId xmlns:a16="http://schemas.microsoft.com/office/drawing/2014/main" id="{8452E4E3-A863-417B-8D0E-EED8609E09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921" y="1392679"/>
            <a:ext cx="4058359" cy="5234599"/>
          </a:xfrm>
          <a:prstGeom prst="rect">
            <a:avLst/>
          </a:prstGeom>
        </p:spPr>
      </p:pic>
      <p:sp>
        <p:nvSpPr>
          <p:cNvPr id="12" name="內容版面配置區 2">
            <a:extLst>
              <a:ext uri="{FF2B5EF4-FFF2-40B4-BE49-F238E27FC236}">
                <a16:creationId xmlns:a16="http://schemas.microsoft.com/office/drawing/2014/main" id="{3DB1F6F2-F33B-45F4-8A84-3F707ECD7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3311" y="1392679"/>
            <a:ext cx="7467148" cy="584711"/>
          </a:xfrm>
        </p:spPr>
        <p:txBody>
          <a:bodyPr anchor="t">
            <a:normAutofit/>
          </a:bodyPr>
          <a:lstStyle/>
          <a:p>
            <a:pPr marL="285750" indent="-285750">
              <a:lnSpc>
                <a:spcPts val="2700"/>
              </a:lnSpc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資料分析：</a:t>
            </a:r>
            <a:endParaRPr lang="en-US" altLang="zh-TW" sz="1800" dirty="0"/>
          </a:p>
        </p:txBody>
      </p:sp>
      <p:graphicFrame>
        <p:nvGraphicFramePr>
          <p:cNvPr id="6" name="表格 6">
            <a:extLst>
              <a:ext uri="{FF2B5EF4-FFF2-40B4-BE49-F238E27FC236}">
                <a16:creationId xmlns:a16="http://schemas.microsoft.com/office/drawing/2014/main" id="{3F6066A6-7CEB-4036-8FFC-9CF9ABF589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463827"/>
              </p:ext>
            </p:extLst>
          </p:nvPr>
        </p:nvGraphicFramePr>
        <p:xfrm>
          <a:off x="4503311" y="2068403"/>
          <a:ext cx="7509768" cy="3883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7529">
                  <a:extLst>
                    <a:ext uri="{9D8B030D-6E8A-4147-A177-3AD203B41FA5}">
                      <a16:colId xmlns:a16="http://schemas.microsoft.com/office/drawing/2014/main" val="2363716032"/>
                    </a:ext>
                  </a:extLst>
                </a:gridCol>
                <a:gridCol w="2125980">
                  <a:extLst>
                    <a:ext uri="{9D8B030D-6E8A-4147-A177-3AD203B41FA5}">
                      <a16:colId xmlns:a16="http://schemas.microsoft.com/office/drawing/2014/main" val="2852023663"/>
                    </a:ext>
                  </a:extLst>
                </a:gridCol>
                <a:gridCol w="1417322">
                  <a:extLst>
                    <a:ext uri="{9D8B030D-6E8A-4147-A177-3AD203B41FA5}">
                      <a16:colId xmlns:a16="http://schemas.microsoft.com/office/drawing/2014/main" val="1053952339"/>
                    </a:ext>
                  </a:extLst>
                </a:gridCol>
                <a:gridCol w="1748937">
                  <a:extLst>
                    <a:ext uri="{9D8B030D-6E8A-4147-A177-3AD203B41FA5}">
                      <a16:colId xmlns:a16="http://schemas.microsoft.com/office/drawing/2014/main" val="2181941843"/>
                    </a:ext>
                  </a:extLst>
                </a:gridCol>
              </a:tblGrid>
              <a:tr h="49043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</a:t>
                      </a: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資料來源</a:t>
                      </a: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模式</a:t>
                      </a: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時間區間</a:t>
                      </a:r>
                    </a:p>
                  </a:txBody>
                  <a:tcPr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997102"/>
                  </a:ext>
                </a:extLst>
              </a:tr>
              <a:tr h="120928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/>
                        <a:t>每小時來院人數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/>
                        <a:t>南部某醫學中心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D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/>
                        <a:t>線性回歸</a:t>
                      </a:r>
                      <a:endParaRPr lang="en-US" altLang="zh-TW" sz="2000" dirty="0"/>
                    </a:p>
                    <a:p>
                      <a:pPr algn="ctr"/>
                      <a:r>
                        <a:rPr lang="en-US" altLang="zh-TW" sz="2000" dirty="0"/>
                        <a:t>SARIMA</a:t>
                      </a:r>
                    </a:p>
                    <a:p>
                      <a:pPr algn="ctr"/>
                      <a:r>
                        <a:rPr lang="en-US" altLang="zh-TW" sz="2000" dirty="0"/>
                        <a:t>MLP</a:t>
                      </a:r>
                      <a:endParaRPr lang="zh-TW" altLang="en-US" sz="2000" dirty="0"/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9C7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3</a:t>
                      </a:r>
                      <a:r>
                        <a:rPr lang="zh-TW" altLang="en-US" sz="2000" dirty="0"/>
                        <a:t>月</a:t>
                      </a:r>
                      <a:r>
                        <a:rPr lang="en-US" altLang="zh-TW" sz="2000" dirty="0"/>
                        <a:t>13</a:t>
                      </a:r>
                      <a:r>
                        <a:rPr lang="zh-TW" altLang="en-US" sz="2000" dirty="0"/>
                        <a:t>日至</a:t>
                      </a:r>
                      <a:endParaRPr lang="en-US" altLang="zh-TW" sz="2000" dirty="0"/>
                    </a:p>
                    <a:p>
                      <a:pPr algn="ctr"/>
                      <a:r>
                        <a:rPr lang="en-US" altLang="zh-TW" sz="2000" dirty="0"/>
                        <a:t>5</a:t>
                      </a:r>
                      <a:r>
                        <a:rPr lang="zh-TW" altLang="en-US" sz="2000" dirty="0"/>
                        <a:t>月</a:t>
                      </a:r>
                      <a:r>
                        <a:rPr lang="en-US" altLang="zh-TW" sz="2000" dirty="0"/>
                        <a:t>24</a:t>
                      </a:r>
                      <a:r>
                        <a:rPr lang="zh-TW" altLang="en-US" sz="2000" dirty="0"/>
                        <a:t>日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EB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365098"/>
                  </a:ext>
                </a:extLst>
              </a:tr>
              <a:tr h="8465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/>
                        <a:t>每日掛號人數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BA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dirty="0"/>
                        <a:t>南部某醫學中心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D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MLP</a:t>
                      </a:r>
                      <a:endParaRPr lang="zh-TW" altLang="en-US" sz="2000" dirty="0"/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9C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4421993"/>
                  </a:ext>
                </a:extLst>
              </a:tr>
              <a:tr h="84650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/>
                        <a:t>每日確診人數</a:t>
                      </a:r>
                      <a:endParaRPr lang="en-US" altLang="zh-TW" sz="2000" dirty="0"/>
                    </a:p>
                    <a:p>
                      <a:pPr algn="ctr"/>
                      <a:r>
                        <a:rPr lang="en-US" altLang="zh-TW" sz="2000" dirty="0"/>
                        <a:t>(</a:t>
                      </a:r>
                      <a:r>
                        <a:rPr lang="zh-TW" altLang="en-US" sz="2000" dirty="0"/>
                        <a:t>本土</a:t>
                      </a:r>
                      <a:r>
                        <a:rPr lang="en-US" altLang="zh-TW" sz="2000" dirty="0"/>
                        <a:t>&amp;</a:t>
                      </a:r>
                      <a:r>
                        <a:rPr lang="zh-TW" altLang="en-US" sz="2000" dirty="0"/>
                        <a:t>境外</a:t>
                      </a:r>
                      <a:r>
                        <a:rPr lang="en-US" altLang="zh-TW" sz="2000" dirty="0"/>
                        <a:t>)</a:t>
                      </a:r>
                      <a:endParaRPr lang="zh-TW" altLang="en-US" sz="2000" dirty="0"/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/>
                        <a:t>衛生福利部疾病管制中心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D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MLP</a:t>
                      </a:r>
                      <a:endParaRPr lang="zh-TW" altLang="en-US" sz="2000" dirty="0"/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9C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975643"/>
                  </a:ext>
                </a:extLst>
              </a:tr>
              <a:tr h="49043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/>
                        <a:t>每月休假日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ABA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dirty="0"/>
                        <a:t>行政院人事處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DD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dirty="0"/>
                        <a:t>MLP</a:t>
                      </a:r>
                      <a:endParaRPr lang="zh-TW" altLang="en-US" sz="2000" dirty="0"/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F9C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142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3099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C0F0BC-C02F-420A-A8C6-A0DAFF3DE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研究方法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資料的驗證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E386EA9-81C1-49EF-981A-F3E5A87E1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995" y="1412911"/>
            <a:ext cx="11355853" cy="496900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每小時人流之估計方法之驗證</a:t>
            </a:r>
            <a:endParaRPr lang="en-US" altLang="zh-TW" sz="32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5" indent="-285750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平均絕對誤差百分比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(MAPE)</a:t>
            </a:r>
          </a:p>
          <a:p>
            <a:pPr marL="630238" lvl="5" indent="-285750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平均絕對誤差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(MAE)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質性研究訪談之驗證</a:t>
            </a:r>
            <a:endParaRPr lang="en-US" altLang="zh-TW" sz="32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5" indent="-285750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三角檢視法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5" indent="-285750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持續投入與觀察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5" indent="-285750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受訪者確認逐字稿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B9F4F15E-967F-4E2D-A3F4-7C723318F7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930360"/>
              </p:ext>
            </p:extLst>
          </p:nvPr>
        </p:nvGraphicFramePr>
        <p:xfrm>
          <a:off x="5596399" y="2775736"/>
          <a:ext cx="6407606" cy="2872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3803">
                  <a:extLst>
                    <a:ext uri="{9D8B030D-6E8A-4147-A177-3AD203B41FA5}">
                      <a16:colId xmlns:a16="http://schemas.microsoft.com/office/drawing/2014/main" val="3381382662"/>
                    </a:ext>
                  </a:extLst>
                </a:gridCol>
                <a:gridCol w="3203803">
                  <a:extLst>
                    <a:ext uri="{9D8B030D-6E8A-4147-A177-3AD203B41FA5}">
                      <a16:colId xmlns:a16="http://schemas.microsoft.com/office/drawing/2014/main" val="2371255760"/>
                    </a:ext>
                  </a:extLst>
                </a:gridCol>
              </a:tblGrid>
              <a:tr h="569303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MAPE(%)</a:t>
                      </a:r>
                      <a:endParaRPr lang="zh-TW" sz="24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zh-TW" sz="2800" kern="100" dirty="0">
                          <a:effectLst/>
                        </a:rPr>
                        <a:t>模型預測能力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249954"/>
                  </a:ext>
                </a:extLst>
              </a:tr>
              <a:tr h="568118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MAPE&lt;10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zh-TW" sz="2800" kern="100" dirty="0">
                          <a:effectLst/>
                        </a:rPr>
                        <a:t>非常好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F2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370113"/>
                  </a:ext>
                </a:extLst>
              </a:tr>
              <a:tr h="598573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10&lt;MAPE&lt;20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zh-TW" sz="2800" kern="100" dirty="0">
                          <a:effectLst/>
                        </a:rPr>
                        <a:t>佳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F2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409913"/>
                  </a:ext>
                </a:extLst>
              </a:tr>
              <a:tr h="568118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20&lt;MAPE&lt;50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zh-TW" sz="2800" kern="100" dirty="0">
                          <a:effectLst/>
                        </a:rPr>
                        <a:t>合理的預測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F2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818504"/>
                  </a:ext>
                </a:extLst>
              </a:tr>
              <a:tr h="568118"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en-US" sz="28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50&lt;MAPE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E5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500"/>
                        </a:lnSpc>
                      </a:pPr>
                      <a:r>
                        <a:rPr lang="zh-TW" sz="2800" kern="100" dirty="0">
                          <a:effectLst/>
                        </a:rPr>
                        <a:t>不準確的預測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F2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158972"/>
                  </a:ext>
                </a:extLst>
              </a:tr>
            </a:tbl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id="{47F0B4C1-7B74-496F-A6F5-4786D16E1366}"/>
              </a:ext>
            </a:extLst>
          </p:cNvPr>
          <p:cNvSpPr txBox="1"/>
          <p:nvPr/>
        </p:nvSpPr>
        <p:spPr>
          <a:xfrm>
            <a:off x="8266245" y="5647966"/>
            <a:ext cx="22813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Lewis(1982)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27C0671-F512-4E54-BE38-358F01B2D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22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3595F9-5C3D-42E4-9647-3DDA6291C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研究結果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時間人流之預測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495F9BD-1EA8-4036-9BBA-502C4DC5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8" name="圖表 7">
            <a:extLst>
              <a:ext uri="{FF2B5EF4-FFF2-40B4-BE49-F238E27FC236}">
                <a16:creationId xmlns:a16="http://schemas.microsoft.com/office/drawing/2014/main" id="{4BE75A1E-54FA-4372-9AFE-747B434583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6689307"/>
              </p:ext>
            </p:extLst>
          </p:nvPr>
        </p:nvGraphicFramePr>
        <p:xfrm>
          <a:off x="78059" y="1585707"/>
          <a:ext cx="6017941" cy="5049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圖表 8">
            <a:extLst>
              <a:ext uri="{FF2B5EF4-FFF2-40B4-BE49-F238E27FC236}">
                <a16:creationId xmlns:a16="http://schemas.microsoft.com/office/drawing/2014/main" id="{E4C9AB74-0BF2-4D99-BBFD-52144EB1E1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7573437"/>
              </p:ext>
            </p:extLst>
          </p:nvPr>
        </p:nvGraphicFramePr>
        <p:xfrm>
          <a:off x="6177775" y="1585707"/>
          <a:ext cx="5620215" cy="4906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99367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3595F9-5C3D-42E4-9647-3DDA6291C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研究結果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時間人流之預測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9E4D5B82-0646-4856-B2B8-5057E1C08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16</a:t>
            </a:fld>
            <a:endParaRPr lang="en-US"/>
          </a:p>
        </p:txBody>
      </p:sp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76F420B3-41F9-47EE-B133-BF9BFF6B44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2140188"/>
              </p:ext>
            </p:extLst>
          </p:nvPr>
        </p:nvGraphicFramePr>
        <p:xfrm>
          <a:off x="107796" y="1471962"/>
          <a:ext cx="5635082" cy="4884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圖表 6">
            <a:extLst>
              <a:ext uri="{FF2B5EF4-FFF2-40B4-BE49-F238E27FC236}">
                <a16:creationId xmlns:a16="http://schemas.microsoft.com/office/drawing/2014/main" id="{1FC91D6D-EFA9-421E-83D6-1066797582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8107496"/>
              </p:ext>
            </p:extLst>
          </p:nvPr>
        </p:nvGraphicFramePr>
        <p:xfrm>
          <a:off x="5742878" y="1471962"/>
          <a:ext cx="6341326" cy="4909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18657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3595F9-5C3D-42E4-9647-3DDA6291C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研究結果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時間人流之預測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8C13D29F-5CFD-47FA-AFF6-DAF0D7B5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F91BB11F-3331-4B62-802A-E9BBC3173E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6973373"/>
              </p:ext>
            </p:extLst>
          </p:nvPr>
        </p:nvGraphicFramePr>
        <p:xfrm>
          <a:off x="204514" y="1332570"/>
          <a:ext cx="5538363" cy="5136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圖表 8">
            <a:extLst>
              <a:ext uri="{FF2B5EF4-FFF2-40B4-BE49-F238E27FC236}">
                <a16:creationId xmlns:a16="http://schemas.microsoft.com/office/drawing/2014/main" id="{7AC00B34-4F72-4BFF-A5E3-1AB9F26F46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6692259"/>
              </p:ext>
            </p:extLst>
          </p:nvPr>
        </p:nvGraphicFramePr>
        <p:xfrm>
          <a:off x="5845586" y="1332569"/>
          <a:ext cx="6141899" cy="5136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956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3595F9-5C3D-42E4-9647-3DDA6291C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研究結果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時間人流之預測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68CE4FB9-E4D6-4A5F-BCDA-8B3CB54E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6" name="圖表 5">
            <a:extLst>
              <a:ext uri="{FF2B5EF4-FFF2-40B4-BE49-F238E27FC236}">
                <a16:creationId xmlns:a16="http://schemas.microsoft.com/office/drawing/2014/main" id="{1DD19AE8-7EA1-4CAF-A4F0-5711DF8E73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9462984"/>
              </p:ext>
            </p:extLst>
          </p:nvPr>
        </p:nvGraphicFramePr>
        <p:xfrm>
          <a:off x="769620" y="1600200"/>
          <a:ext cx="10420350" cy="4756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6138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9862E4-04D8-4E05-90F1-749937119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研究結果</a:t>
            </a:r>
            <a:r>
              <a:rPr lang="en-US" altLang="zh-TW" dirty="0"/>
              <a:t>-</a:t>
            </a:r>
            <a:r>
              <a:rPr lang="zh-TW" altLang="en-US" dirty="0"/>
              <a:t>時間人流之預測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251C1A94-AA4A-4FBA-88DC-FF972D6BC6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838917"/>
              </p:ext>
            </p:extLst>
          </p:nvPr>
        </p:nvGraphicFramePr>
        <p:xfrm>
          <a:off x="361232" y="1039759"/>
          <a:ext cx="11460796" cy="4872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5688">
                  <a:extLst>
                    <a:ext uri="{9D8B030D-6E8A-4147-A177-3AD203B41FA5}">
                      <a16:colId xmlns:a16="http://schemas.microsoft.com/office/drawing/2014/main" val="3992476034"/>
                    </a:ext>
                  </a:extLst>
                </a:gridCol>
                <a:gridCol w="1413382">
                  <a:extLst>
                    <a:ext uri="{9D8B030D-6E8A-4147-A177-3AD203B41FA5}">
                      <a16:colId xmlns:a16="http://schemas.microsoft.com/office/drawing/2014/main" val="2302808885"/>
                    </a:ext>
                  </a:extLst>
                </a:gridCol>
                <a:gridCol w="1055078">
                  <a:extLst>
                    <a:ext uri="{9D8B030D-6E8A-4147-A177-3AD203B41FA5}">
                      <a16:colId xmlns:a16="http://schemas.microsoft.com/office/drawing/2014/main" val="3684208843"/>
                    </a:ext>
                  </a:extLst>
                </a:gridCol>
                <a:gridCol w="1413382">
                  <a:extLst>
                    <a:ext uri="{9D8B030D-6E8A-4147-A177-3AD203B41FA5}">
                      <a16:colId xmlns:a16="http://schemas.microsoft.com/office/drawing/2014/main" val="2270382529"/>
                    </a:ext>
                  </a:extLst>
                </a:gridCol>
                <a:gridCol w="1413382">
                  <a:extLst>
                    <a:ext uri="{9D8B030D-6E8A-4147-A177-3AD203B41FA5}">
                      <a16:colId xmlns:a16="http://schemas.microsoft.com/office/drawing/2014/main" val="4093245391"/>
                    </a:ext>
                  </a:extLst>
                </a:gridCol>
                <a:gridCol w="1679942">
                  <a:extLst>
                    <a:ext uri="{9D8B030D-6E8A-4147-A177-3AD203B41FA5}">
                      <a16:colId xmlns:a16="http://schemas.microsoft.com/office/drawing/2014/main" val="186741856"/>
                    </a:ext>
                  </a:extLst>
                </a:gridCol>
                <a:gridCol w="1679942">
                  <a:extLst>
                    <a:ext uri="{9D8B030D-6E8A-4147-A177-3AD203B41FA5}">
                      <a16:colId xmlns:a16="http://schemas.microsoft.com/office/drawing/2014/main" val="3478274970"/>
                    </a:ext>
                  </a:extLst>
                </a:gridCol>
              </a:tblGrid>
              <a:tr h="298911">
                <a:tc rowSpan="2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sz="2000" kern="100" dirty="0">
                          <a:effectLst/>
                        </a:rPr>
                        <a:t>星期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sz="2000" kern="100" dirty="0">
                          <a:effectLst/>
                        </a:rPr>
                        <a:t>線性迴歸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kern="100" dirty="0">
                          <a:effectLst/>
                        </a:rPr>
                        <a:t>SARIMA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kern="100" dirty="0">
                          <a:effectLst/>
                        </a:rPr>
                        <a:t>MLP</a:t>
                      </a:r>
                      <a:endParaRPr lang="zh-TW" sz="2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000887"/>
                  </a:ext>
                </a:extLst>
              </a:tr>
              <a:tr h="30069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MAE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MAPE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MAE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MAPE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值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MAE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MAPE</a:t>
                      </a:r>
                      <a:r>
                        <a:rPr lang="zh-TW" sz="20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值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815918"/>
                  </a:ext>
                </a:extLst>
              </a:tr>
              <a:tr h="53833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</a:rPr>
                        <a:t>周一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F1E1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259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26%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50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5%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145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7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19%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160386"/>
                  </a:ext>
                </a:extLst>
              </a:tr>
              <a:tr h="651271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</a:rPr>
                        <a:t>周二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F1E1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224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24%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55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6%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49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7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6%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400184"/>
                  </a:ext>
                </a:extLst>
              </a:tr>
              <a:tr h="61284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</a:rPr>
                        <a:t>周三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F1E1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706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95%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73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7%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114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7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14%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897553"/>
                  </a:ext>
                </a:extLst>
              </a:tr>
              <a:tr h="47578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</a:rPr>
                        <a:t>周四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F1E1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181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20%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89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11%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70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7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8%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735948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</a:rPr>
                        <a:t>周五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F1E1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518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58%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157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19%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46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7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19%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399911"/>
                  </a:ext>
                </a:extLst>
              </a:tr>
              <a:tr h="31392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</a:rPr>
                        <a:t>周六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F1E1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195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67%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81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17%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54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7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20%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906450"/>
                  </a:ext>
                </a:extLst>
              </a:tr>
              <a:tr h="31392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</a:rPr>
                        <a:t>周日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F1E1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60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36%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29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18%</a:t>
                      </a:r>
                      <a:endParaRPr lang="zh-TW" sz="240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97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7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Mangal" panose="02040503050203030202" pitchFamily="18" charset="0"/>
                        </a:rPr>
                        <a:t>86%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7005864"/>
                  </a:ext>
                </a:extLst>
              </a:tr>
              <a:tr h="31392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</a:rPr>
                        <a:t>平均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F1E1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Mangal" panose="02040503050203030202" pitchFamily="18" charset="0"/>
                        </a:rPr>
                        <a:t>306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Mangal" panose="02040503050203030202" pitchFamily="18" charset="0"/>
                        </a:rPr>
                        <a:t>47%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altLang="zh-TW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Mangal" panose="02040503050203030202" pitchFamily="18" charset="0"/>
                        </a:rPr>
                        <a:t>76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Mangal" panose="02040503050203030202" pitchFamily="18" charset="0"/>
                        </a:rPr>
                        <a:t>12%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Mangal" panose="02040503050203030202" pitchFamily="18" charset="0"/>
                        </a:rPr>
                        <a:t>82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7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Mangal" panose="02040503050203030202" pitchFamily="18" charset="0"/>
                        </a:rPr>
                        <a:t>24%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220395"/>
                  </a:ext>
                </a:extLst>
              </a:tr>
              <a:tr h="59790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</a:rPr>
                        <a:t>平均</a:t>
                      </a:r>
                    </a:p>
                    <a:p>
                      <a:pPr algn="ctr">
                        <a:lnSpc>
                          <a:spcPts val="2000"/>
                        </a:lnSpc>
                      </a:pP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</a:rPr>
                        <a:t>排除週日</a:t>
                      </a:r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TW" sz="20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F1E1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Mangal" panose="02040503050203030202" pitchFamily="18" charset="0"/>
                        </a:rPr>
                        <a:t>347%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Mangal" panose="02040503050203030202" pitchFamily="18" charset="0"/>
                        </a:rPr>
                        <a:t>48%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Mangal" panose="02040503050203030202" pitchFamily="18" charset="0"/>
                        </a:rPr>
                        <a:t>84%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Mangal" panose="02040503050203030202" pitchFamily="18" charset="0"/>
                        </a:rPr>
                        <a:t>11%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9F3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Mangal" panose="02040503050203030202" pitchFamily="18" charset="0"/>
                        </a:rPr>
                        <a:t>84</a:t>
                      </a:r>
                      <a:endParaRPr lang="zh-TW" sz="2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7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Mangal" panose="02040503050203030202" pitchFamily="18" charset="0"/>
                        </a:rPr>
                        <a:t>14%</a:t>
                      </a:r>
                      <a:endParaRPr lang="zh-TW" sz="2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7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148593"/>
                  </a:ext>
                </a:extLst>
              </a:tr>
            </a:tbl>
          </a:graphicData>
        </a:graphic>
      </p:graphicFrame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B54DF91E-B980-4D23-95DA-8540FF6C8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995" y="5932821"/>
            <a:ext cx="11355853" cy="1082477"/>
          </a:xfrm>
        </p:spPr>
        <p:txBody>
          <a:bodyPr>
            <a:normAutofit fontScale="92500"/>
          </a:bodyPr>
          <a:lstStyle/>
          <a:p>
            <a:pPr marL="285750" indent="-285750">
              <a:lnSpc>
                <a:spcPts val="2880"/>
              </a:lnSpc>
              <a:buFont typeface="Arial" panose="020B0604020202020204" pitchFamily="34" charset="0"/>
              <a:buChar char="•"/>
            </a:pPr>
            <a:r>
              <a:rPr lang="zh-TW" altLang="en-US" sz="24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週一至周六</a:t>
            </a:r>
            <a:r>
              <a:rPr lang="en-US" altLang="zh-TW" sz="24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SARIMA</a:t>
            </a:r>
            <a:r>
              <a:rPr lang="zh-TW" altLang="en-US" sz="24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en-US" altLang="zh-TW" sz="24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MLP</a:t>
            </a:r>
            <a:r>
              <a:rPr lang="zh-TW" altLang="en-US" sz="24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之預測值為</a:t>
            </a:r>
            <a:r>
              <a:rPr lang="en-US" altLang="zh-TW" sz="2400" b="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11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%</a:t>
            </a:r>
            <a:r>
              <a:rPr lang="zh-TW" alt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及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14%</a:t>
            </a:r>
            <a:r>
              <a:rPr lang="zh-TW" altLang="en-US" sz="24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之驗證，預測能力評斷為</a:t>
            </a: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佳</a:t>
            </a:r>
            <a:r>
              <a:rPr lang="zh-TW" altLang="en-US" sz="24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ts val="2880"/>
              </a:lnSpc>
              <a:buFont typeface="Arial" panose="020B0604020202020204" pitchFamily="34" charset="0"/>
              <a:buChar char="•"/>
            </a:pPr>
            <a:r>
              <a:rPr lang="zh-TW" altLang="en-US" sz="24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週日之人流預測僅</a:t>
            </a:r>
            <a:r>
              <a:rPr lang="en-US" altLang="zh-TW" sz="24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SARIMA</a:t>
            </a:r>
            <a:r>
              <a:rPr lang="zh-TW" altLang="en-US" sz="24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方式具有預測能力</a:t>
            </a:r>
            <a:endParaRPr lang="en-US" altLang="zh-TW" sz="24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299C3904-F8DA-4DE6-816C-A7F78D6A10B5}"/>
              </a:ext>
            </a:extLst>
          </p:cNvPr>
          <p:cNvSpPr/>
          <p:nvPr/>
        </p:nvSpPr>
        <p:spPr>
          <a:xfrm>
            <a:off x="5613399" y="1689100"/>
            <a:ext cx="2844801" cy="365036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AF7327C-3184-49ED-82A8-AF453554D01B}"/>
              </a:ext>
            </a:extLst>
          </p:cNvPr>
          <p:cNvSpPr/>
          <p:nvPr/>
        </p:nvSpPr>
        <p:spPr>
          <a:xfrm>
            <a:off x="8458200" y="1668780"/>
            <a:ext cx="3363828" cy="3020060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F3FA0E89-BB7F-4467-ACE4-D730C9E90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04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A4864A0B-4663-4052-A3D8-E2BB2CFCEA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CDACBF3A-4721-4D07-B643-66F502F5173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9222" y="0"/>
            <a:ext cx="4657344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rtlCol="0" anchor="ctr"/>
          <a:lstStyle/>
          <a:p>
            <a:endParaRPr lang="en-US" sz="24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02E5928-738F-403A-B48B-43AA63F05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768849"/>
            <a:ext cx="3043509" cy="5167902"/>
          </a:xfrm>
        </p:spPr>
        <p:txBody>
          <a:bodyPr>
            <a:normAutofit/>
          </a:bodyPr>
          <a:lstStyle/>
          <a:p>
            <a:pPr algn="r"/>
            <a:r>
              <a: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大綱</a:t>
            </a:r>
          </a:p>
        </p:txBody>
      </p:sp>
      <p:sp>
        <p:nvSpPr>
          <p:cNvPr id="23" name="內容版面配置區 3">
            <a:extLst>
              <a:ext uri="{FF2B5EF4-FFF2-40B4-BE49-F238E27FC236}">
                <a16:creationId xmlns:a16="http://schemas.microsoft.com/office/drawing/2014/main" id="{FA0886B0-E3E6-423A-ADE3-4AAF81EBB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7139" y="0"/>
            <a:ext cx="7033846" cy="6858000"/>
          </a:xfrm>
        </p:spPr>
        <p:txBody>
          <a:bodyPr anchor="ctr">
            <a:normAutofit lnSpcReduction="10000"/>
          </a:bodyPr>
          <a:lstStyle/>
          <a:p>
            <a:pPr marL="285750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研究背景與動機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研究目的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文獻探討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研究方法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研究架構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研究設計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研究信度與效度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研究結果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討論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研究限制與未來研究方向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2EC63520-5C0A-47AB-BF9C-7457E6B06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460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487B7D-AF66-47CB-88AA-77E3B2562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研究結果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經驗法則與科技應用探討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A2F1394-2D62-4449-B251-40A1011E6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20</a:t>
            </a:fld>
            <a:endParaRPr lang="en-US"/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89235E35-A550-4C6E-8475-E5FE7E2C4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995" y="1425611"/>
            <a:ext cx="11355853" cy="496900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傳統經驗法則之作法：</a:t>
            </a:r>
            <a:endParaRPr lang="en-US" altLang="zh-TW" sz="32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zh-TW" altLang="en-US" sz="27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現場即時的反饋</a:t>
            </a:r>
            <a:endParaRPr lang="en-US" altLang="zh-TW" sz="27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zh-TW" altLang="en-US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每日防疫會議</a:t>
            </a:r>
            <a:endParaRPr lang="en-US" altLang="zh-TW" sz="27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zh-TW" altLang="en-US" sz="27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每日掛號人數及歷史資料取得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altLang="zh-TW" sz="24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8EEBB348-665F-4064-8B9A-EEF6F35155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2974" y="1679264"/>
            <a:ext cx="6908840" cy="416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4418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1487B7D-AF66-47CB-88AA-77E3B2562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研究結果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經驗法則與科技應用探討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A2F1394-2D62-4449-B251-40A1011E6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21</a:t>
            </a:fld>
            <a:endParaRPr lang="en-US"/>
          </a:p>
        </p:txBody>
      </p:sp>
      <p:sp>
        <p:nvSpPr>
          <p:cNvPr id="7" name="內容版面配置區 2">
            <a:extLst>
              <a:ext uri="{FF2B5EF4-FFF2-40B4-BE49-F238E27FC236}">
                <a16:creationId xmlns:a16="http://schemas.microsoft.com/office/drawing/2014/main" id="{89235E35-A550-4C6E-8475-E5FE7E2C4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995" y="1425611"/>
            <a:ext cx="11355853" cy="496900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科技應用之導入優勢：</a:t>
            </a:r>
            <a:endParaRPr lang="en-US" altLang="zh-TW" sz="32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zh-TW" altLang="en-US" sz="27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減緩相關人員人力配置之壓力</a:t>
            </a:r>
            <a:endParaRPr lang="en-US" altLang="zh-TW" sz="27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zh-TW" altLang="en-US" sz="27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溝通與協調上更具說服力</a:t>
            </a:r>
            <a:endParaRPr lang="en-US" altLang="zh-TW" sz="27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4" indent="-285750">
              <a:buFont typeface="Arial" panose="020B0604020202020204" pitchFamily="34" charset="0"/>
              <a:buChar char="•"/>
            </a:pPr>
            <a:r>
              <a:rPr lang="zh-TW" altLang="en-US" sz="27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此方法之應用更具多元性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altLang="zh-TW" sz="2400" b="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036439DC-DAC7-4153-9491-B98C010D3A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5921" y="1743561"/>
            <a:ext cx="6047831" cy="403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527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FCB78B-BC95-4CC9-AB64-F14A31A20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討論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疫情期間門禁管制政策下人流預測最佳化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D25D278-2665-4019-94DF-86E6A485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412" y="1414190"/>
            <a:ext cx="10904435" cy="5307285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週一至周六以</a:t>
            </a:r>
            <a:r>
              <a:rPr lang="en-US" altLang="zh-TW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SARIMA</a:t>
            </a:r>
            <a:r>
              <a:rPr lang="zh-TW" altLang="en-US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en-US" altLang="zh-TW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MLP</a:t>
            </a:r>
            <a:r>
              <a:rPr lang="zh-TW" altLang="en-US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模式為最佳預測之方法</a:t>
            </a:r>
            <a:r>
              <a:rPr lang="en-US" altLang="zh-TW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與過去文獻相同。</a:t>
            </a:r>
            <a:endParaRPr lang="en-US" altLang="zh-TW" sz="28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5" indent="-285750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醫院目的地特殊，就醫具有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必要性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5" indent="-285750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民眾來院多寡與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開診數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有相關。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週日僅</a:t>
            </a:r>
            <a:r>
              <a:rPr lang="en-US" altLang="zh-TW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SARIMA</a:t>
            </a:r>
            <a:r>
              <a:rPr lang="zh-TW" altLang="en-US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得到準確的預測方法。</a:t>
            </a:r>
            <a:endParaRPr lang="en-US" altLang="zh-TW" sz="32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5" indent="-285750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假日門禁管制措施。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預測模式對於行政管理上的利基</a:t>
            </a:r>
            <a:endParaRPr lang="en-US" altLang="zh-TW" sz="32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5" indent="-285750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減緩相關人員人力配置之壓力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5" indent="-285750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溝通與協調上更具說服力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5" indent="-285750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多元性應用方法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06CC8AA-37F9-4B4B-9860-424AEA882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7795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FCB78B-BC95-4CC9-AB64-F14A31A20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討論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科技應用之實際效益與傳統經驗差異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D25D278-2665-4019-94DF-86E6A4855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412" y="1414190"/>
            <a:ext cx="10904435" cy="530728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科技導入與傳統決策模式的差異</a:t>
            </a:r>
            <a:endParaRPr lang="en-US" altLang="zh-TW" sz="28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06CC8AA-37F9-4B4B-9860-424AEA882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23</a:t>
            </a:fld>
            <a:endParaRPr 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D4E5BC6C-BB7B-42C8-9479-959F7E097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200613"/>
              </p:ext>
            </p:extLst>
          </p:nvPr>
        </p:nvGraphicFramePr>
        <p:xfrm>
          <a:off x="504940" y="2350293"/>
          <a:ext cx="10904434" cy="37575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4373">
                  <a:extLst>
                    <a:ext uri="{9D8B030D-6E8A-4147-A177-3AD203B41FA5}">
                      <a16:colId xmlns:a16="http://schemas.microsoft.com/office/drawing/2014/main" val="3071419424"/>
                    </a:ext>
                  </a:extLst>
                </a:gridCol>
                <a:gridCol w="3634373">
                  <a:extLst>
                    <a:ext uri="{9D8B030D-6E8A-4147-A177-3AD203B41FA5}">
                      <a16:colId xmlns:a16="http://schemas.microsoft.com/office/drawing/2014/main" val="3256173404"/>
                    </a:ext>
                  </a:extLst>
                </a:gridCol>
                <a:gridCol w="3635688">
                  <a:extLst>
                    <a:ext uri="{9D8B030D-6E8A-4147-A177-3AD203B41FA5}">
                      <a16:colId xmlns:a16="http://schemas.microsoft.com/office/drawing/2014/main" val="731835227"/>
                    </a:ext>
                  </a:extLst>
                </a:gridCol>
              </a:tblGrid>
              <a:tr h="453802"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en-US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經驗法則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科技應用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545801"/>
                  </a:ext>
                </a:extLst>
              </a:tr>
              <a:tr h="1463159"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每小時人流數</a:t>
                      </a:r>
                      <a:endParaRPr lang="zh-TW" sz="2400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憑藉經驗</a:t>
                      </a:r>
                    </a:p>
                    <a:p>
                      <a:pPr marL="342900" lvl="0" indent="-342900" algn="l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掛號人數</a:t>
                      </a:r>
                    </a:p>
                    <a:p>
                      <a:pPr marL="342900" indent="-342900" algn="l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歷史數據資料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ts val="2500"/>
                        </a:lnSpc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建構預測模型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743763"/>
                  </a:ext>
                </a:extLst>
              </a:tr>
              <a:tr h="953384"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門口人力配置</a:t>
                      </a:r>
                      <a:endParaRPr lang="zh-TW" sz="2400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憑藉經驗</a:t>
                      </a:r>
                    </a:p>
                    <a:p>
                      <a:pPr marL="342900" indent="-342900" algn="l">
                        <a:lnSpc>
                          <a:spcPts val="25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現場即時調整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l">
                        <a:lnSpc>
                          <a:spcPts val="2500"/>
                        </a:lnSpc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建構模式安排人力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318125"/>
                  </a:ext>
                </a:extLst>
              </a:tr>
              <a:tr h="443608"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人力調度靈活性</a:t>
                      </a:r>
                      <a:endParaRPr lang="zh-TW" sz="2400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低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817834"/>
                  </a:ext>
                </a:extLst>
              </a:tr>
              <a:tr h="443608"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zh-TW" sz="2400" kern="1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溝通效率</a:t>
                      </a:r>
                      <a:endParaRPr lang="zh-TW" sz="2400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低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D2FF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ctr">
                        <a:lnSpc>
                          <a:spcPts val="2500"/>
                        </a:lnSpc>
                      </a:pP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8D9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196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2747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B69584-04AF-4D1B-96B5-9BAF206E2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研究限制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2F8BDA4-B4C9-48B4-A5EF-B0CEFE6AC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訓練資料量過少</a:t>
            </a:r>
            <a:endParaRPr lang="en-US" altLang="zh-TW" sz="32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國家防疫政策採滾動式變化</a:t>
            </a:r>
            <a:endParaRPr lang="en-US" altLang="zh-TW" sz="32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無法明顯區隔民眾來院動機</a:t>
            </a:r>
            <a:endParaRPr lang="en-US" altLang="zh-TW" sz="32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055D3A7-EEBE-4916-A95A-B6233EB71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901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A64B76E-B62E-4812-BA7D-82565468868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914400"/>
            <a:ext cx="12192000" cy="5029200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7EF05D1-197A-4EB5-A82C-7DC2425B571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413" y="2818150"/>
            <a:ext cx="10913175" cy="257181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55B289C-FFBC-4DA1-9048-5AB172C337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AD52B5-A74B-44CD-B49B-3AFE2211B2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232" y="946209"/>
            <a:ext cx="11241536" cy="335113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CD1AAF-A808-47C6-8672-AC178D3260E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017" y="1107136"/>
            <a:ext cx="10914571" cy="302934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7161B2EC-F0BE-4B0D-B2A1-FC28CC0AF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950" y="1368448"/>
            <a:ext cx="10380017" cy="2554014"/>
          </a:xfrm>
        </p:spPr>
        <p:txBody>
          <a:bodyPr vert="horz" lIns="109728" tIns="109728" rIns="109728" bIns="91440" rtlCol="0" anchor="ctr">
            <a:normAutofit/>
          </a:bodyPr>
          <a:lstStyle/>
          <a:p>
            <a:pPr algn="ctr"/>
            <a:r>
              <a:rPr lang="zh-TW" altLang="en-US" sz="9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謝謝聆聽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124AB969-BEC4-404B-89C7-F5652B10A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08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C0F0BC-C02F-420A-A8C6-A0DAFF3DE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研究背景與動機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E386EA9-81C1-49EF-981A-F3E5A87E1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412" y="1639614"/>
            <a:ext cx="11355853" cy="496900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COVID-19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於全球出現大規模傳染病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5" indent="-285750"/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2019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年底中國出現不明的新冠狀病毒症狀，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月於全球大流行。</a:t>
            </a:r>
            <a:r>
              <a:rPr lang="en-US" altLang="zh-TW" sz="22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(Lu, Stratton, &amp; Tang, 2020 ; Li et al., 2020)</a:t>
            </a:r>
          </a:p>
          <a:p>
            <a:pPr marL="630238" lvl="5" indent="-285750"/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台灣的疾病管制中心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(Taiwan Center for Disease Control)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因應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covid-19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組成應變小組。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台灣地區某醫學中心配合政府政策實施門禁管制措施。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5" indent="-285750"/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全院行政及醫事人員前往門口執行篩檢工作，職類包含：行政人員、營養師、檢驗師及護理人員，每周共計動員約</a:t>
            </a:r>
            <a:r>
              <a:rPr lang="en-US" altLang="zh-TW" sz="2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人次。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5" indent="-285750"/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工作內容：門口執行檢疫工作。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認人員是否配戴口罩、體溫量測、手部清潔及詢問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TOCC(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旅遊史、職業史、接觸史及群聚史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endParaRPr lang="en-US" altLang="zh-TW" sz="1700" dirty="0"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285750" lvl="2" indent="-285750">
              <a:buFont typeface="Arial" panose="020B0604020202020204" pitchFamily="34" charset="0"/>
              <a:buChar char="•"/>
            </a:pPr>
            <a:endParaRPr lang="en-US" altLang="zh-TW" sz="1700" dirty="0">
              <a:effectLst/>
              <a:latin typeface="Times New Roman" panose="02020603050405020304" pitchFamily="18" charset="0"/>
              <a:ea typeface="標楷體" panose="03000509000000000000" pitchFamily="65" charset="-12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66BDAF6-5F56-4B0F-B89A-5A869896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57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67F6A1-1E55-4B4C-B1E3-325EEDAC6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研究背景與動機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AE1AA6B-D9D8-4DAD-A6A8-2FD1A8EDD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696" y="1559404"/>
            <a:ext cx="10904435" cy="4937648"/>
          </a:xfrm>
        </p:spPr>
        <p:txBody>
          <a:bodyPr>
            <a:normAutofit fontScale="2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8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嚴謹的門禁管制政策，使醫院得以避免院內感染的風險，但同時也帶來相關的影響：</a:t>
            </a:r>
            <a:endParaRPr lang="en-US" altLang="zh-TW" sz="8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5" indent="-285750">
              <a:lnSpc>
                <a:spcPct val="110000"/>
              </a:lnSpc>
            </a:pPr>
            <a:r>
              <a:rPr lang="zh-TW" altLang="en-US" sz="9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人力資源的耗用</a:t>
            </a:r>
            <a:endParaRPr lang="en-US" altLang="zh-TW" sz="9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5" indent="-285750">
              <a:lnSpc>
                <a:spcPct val="110000"/>
              </a:lnSpc>
            </a:pPr>
            <a:r>
              <a:rPr lang="zh-TW" altLang="en-US" sz="9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排班人力不確定性高</a:t>
            </a:r>
            <a:endParaRPr lang="en-US" altLang="zh-TW" sz="9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5" indent="-285750">
              <a:lnSpc>
                <a:spcPct val="110000"/>
              </a:lnSpc>
            </a:pPr>
            <a:r>
              <a:rPr lang="zh-TW" altLang="en-US" sz="9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人力成本增加</a:t>
            </a:r>
            <a:endParaRPr lang="en-US" altLang="zh-TW" sz="9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8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原有排班依據：每周掛號人數及過去歷史資料</a:t>
            </a:r>
            <a:endParaRPr lang="en-US" altLang="zh-TW" sz="80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8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因僅憑經驗推斷，故可能造成的影響為</a:t>
            </a:r>
            <a:endParaRPr lang="en-US" altLang="zh-TW" sz="80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630238" lvl="5" indent="-285750">
              <a:lnSpc>
                <a:spcPct val="110000"/>
              </a:lnSpc>
            </a:pPr>
            <a:r>
              <a:rPr lang="zh-TW" altLang="en-US" sz="9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排班人數須動態調整。</a:t>
            </a:r>
            <a:endParaRPr lang="en-US" altLang="zh-TW" sz="9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5" indent="-285750">
              <a:lnSpc>
                <a:spcPct val="110000"/>
              </a:lnSpc>
            </a:pPr>
            <a:r>
              <a:rPr lang="zh-TW" altLang="en-US" sz="9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排班人員壓力。</a:t>
            </a:r>
            <a:endParaRPr lang="en-US" altLang="zh-TW" sz="9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5" indent="-285750">
              <a:lnSpc>
                <a:spcPct val="110000"/>
              </a:lnSpc>
            </a:pPr>
            <a:r>
              <a:rPr lang="zh-TW" altLang="en-US" sz="9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第一線行政主管壓力</a:t>
            </a:r>
            <a:endParaRPr lang="en-US" altLang="zh-TW" sz="9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8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如何有效的</a:t>
            </a:r>
            <a:r>
              <a:rPr lang="zh-TW" altLang="en-US" sz="8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預測每小時人流數量</a:t>
            </a:r>
            <a:r>
              <a:rPr lang="zh-TW" altLang="en-US" sz="8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，並做</a:t>
            </a:r>
            <a:r>
              <a:rPr lang="zh-TW" altLang="en-US" sz="8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適當的人力規劃</a:t>
            </a:r>
            <a:r>
              <a:rPr lang="zh-TW" altLang="en-US" sz="80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，乃本研究欲解決之重點</a:t>
            </a:r>
            <a:endParaRPr lang="en-US" altLang="zh-TW" sz="80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6EF74027-2826-45DA-9EB0-C429D21A0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31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2430F9-23C8-41CA-8EA2-9E49AD40C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研究問題與目的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FB4ED31-EECB-425B-9A1F-39E11162C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12" y="1492348"/>
            <a:ext cx="10904435" cy="4537348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研究問題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5" indent="-285750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以歷史資料及相關事件預測未來的來院人數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5" indent="-285750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新科技及預測模式之應用，未來對於人力調配及相醫院政策之影響。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3" indent="-285750"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研究目的</a:t>
            </a:r>
            <a:endParaRPr lang="en-US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5" indent="-285750">
              <a:lnSpc>
                <a:spcPct val="100000"/>
              </a:lnSpc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時間序列模式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(SARIMA)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多層感知機模式</a:t>
            </a:r>
            <a:r>
              <a:rPr lang="en-US" altLang="zh-TW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en-US" altLang="zh-TW" sz="28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MLP)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線性回歸分析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針對南部某醫學中心於疫情期間來院人數的預測，並比較其差異。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5" indent="-285750">
              <a:lnSpc>
                <a:spcPct val="100000"/>
              </a:lnSpc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以質性訪談方式，了解科技介入及傳統經驗法則之差異。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630238" lvl="5" indent="-285750">
              <a:lnSpc>
                <a:spcPct val="100000"/>
              </a:lnSpc>
            </a:pPr>
            <a:endParaRPr lang="en-US" altLang="zh-TW" sz="2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3" indent="-2170112"/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E5CED00-9484-40AE-A26A-0B9137423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645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C0F0BC-C02F-420A-A8C6-A0DAFF3DE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文獻探討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en-US" altLang="zh-TW" sz="32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COVID-19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疫情與醫院門禁管制措施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E386EA9-81C1-49EF-981A-F3E5A87E1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995" y="1165694"/>
            <a:ext cx="11355853" cy="5699089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b="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COVID-19</a:t>
            </a:r>
            <a:r>
              <a:rPr lang="zh-TW" altLang="en-US" sz="24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全球疫情</a:t>
            </a:r>
            <a:endParaRPr lang="en-US" altLang="zh-TW" sz="24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zh-TW" altLang="en-US" sz="1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截至</a:t>
            </a:r>
            <a:r>
              <a:rPr lang="en-US" altLang="zh-TW" sz="1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2021</a:t>
            </a:r>
            <a:r>
              <a:rPr lang="zh-TW" altLang="en-US" sz="1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日，全球總計確診人數約達</a:t>
            </a:r>
            <a:r>
              <a:rPr lang="en-US" altLang="zh-TW" sz="2400" b="1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400" b="1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億人口</a:t>
            </a:r>
            <a:r>
              <a:rPr lang="zh-TW" altLang="en-US" sz="1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，死亡率為</a:t>
            </a:r>
            <a:r>
              <a:rPr lang="en-US" altLang="zh-TW" sz="1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1.8%</a:t>
            </a:r>
            <a:r>
              <a:rPr lang="zh-TW" altLang="en-US" sz="1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，佔全球確診人數之</a:t>
            </a:r>
            <a:r>
              <a:rPr lang="en-US" altLang="zh-TW" sz="1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25%</a:t>
            </a:r>
            <a:r>
              <a:rPr lang="zh-TW" altLang="en-US" sz="1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8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zh-TW" altLang="en-US" sz="1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截至</a:t>
            </a:r>
            <a:r>
              <a:rPr lang="en-US" altLang="zh-TW" sz="1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2021</a:t>
            </a:r>
            <a:r>
              <a:rPr lang="zh-TW" altLang="en-US" sz="1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1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22</a:t>
            </a:r>
            <a:r>
              <a:rPr lang="zh-TW" altLang="en-US" sz="1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日，台灣疾病控制中心（</a:t>
            </a:r>
            <a:r>
              <a:rPr lang="en-US" altLang="zh-TW" sz="1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CDC</a:t>
            </a:r>
            <a:r>
              <a:rPr lang="zh-TW" altLang="en-US" sz="1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）報告了</a:t>
            </a:r>
            <a:r>
              <a:rPr lang="en-US" altLang="zh-TW" sz="2400" b="1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16,147</a:t>
            </a:r>
            <a:r>
              <a:rPr lang="zh-TW" altLang="en-US" sz="1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名確診病例。</a:t>
            </a:r>
            <a:endParaRPr lang="en-US" altLang="zh-TW" sz="18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台灣疫情控制措施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2" indent="-285750"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對所有旅客和返台的民眾進行嚴格的居家簡易與隔離。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2" indent="-285750"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嚴謹的追蹤並隔離確診者之親密接觸者。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2" indent="-285750"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(3)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於社區中大力宣導戴口罩及勤洗手之公共衛生觀念。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2" indent="-285750"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(4)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針對在台灣無法居家簡易者之外籍人士，設置集中檢疫所供其進行隔離與檢疫。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2" indent="-285750">
              <a:spcBef>
                <a:spcPts val="1500"/>
              </a:spcBef>
              <a:buFont typeface="Arial" panose="020B0604020202020204" pitchFamily="34" charset="0"/>
              <a:buChar char="•"/>
            </a:pP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(5)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返台的民眾，如家中有</a:t>
            </a:r>
            <a:r>
              <a:rPr lang="en-US" altLang="zh-TW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65</a:t>
            </a:r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歲長輩時，則於集中檢疫所進行隔離。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C7A174D-73C4-4D97-BF29-B146B8148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96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C0F0BC-C02F-420A-A8C6-A0DAFF3DE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文獻探討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-COVID-19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疫情與醫院門禁管制措施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E386EA9-81C1-49EF-981A-F3E5A87E1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995" y="1412911"/>
            <a:ext cx="11355853" cy="496900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台灣醫療院所門禁管制相關作為</a:t>
            </a:r>
            <a:r>
              <a:rPr lang="en-US" altLang="zh-TW" sz="2800" b="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(Chen, 2021)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zh-TW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確認口罩是否戴妥 </a:t>
            </a:r>
            <a:endParaRPr lang="en-US" altLang="zh-TW" sz="28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zh-TW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手部進行消毒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zh-TW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(3)</a:t>
            </a: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體溫量測</a:t>
            </a:r>
            <a:endParaRPr lang="en-US" altLang="zh-TW" sz="28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zh-TW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(4)</a:t>
            </a: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詢問</a:t>
            </a:r>
            <a:r>
              <a:rPr lang="en-US" altLang="zh-TW" sz="2800" b="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TOCC</a:t>
            </a: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旅遊史並確認來院目的。</a:t>
            </a:r>
            <a:endParaRPr lang="en-US" altLang="zh-TW" sz="28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C214FC0-CF5D-445C-B767-B4136C13F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916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9412" y="286515"/>
            <a:ext cx="10904435" cy="689608"/>
          </a:xfrm>
        </p:spPr>
        <p:txBody>
          <a:bodyPr>
            <a:normAutofit fontScale="90000"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文獻回顧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人流預測分析方法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7A12CD1B-6425-46D6-8022-75DC5F3C7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3E6C2952-B6DA-4446-BC13-3C074802B0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929331"/>
              </p:ext>
            </p:extLst>
          </p:nvPr>
        </p:nvGraphicFramePr>
        <p:xfrm>
          <a:off x="158117" y="1341250"/>
          <a:ext cx="11867024" cy="5095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8561">
                  <a:extLst>
                    <a:ext uri="{9D8B030D-6E8A-4147-A177-3AD203B41FA5}">
                      <a16:colId xmlns:a16="http://schemas.microsoft.com/office/drawing/2014/main" val="4137051537"/>
                    </a:ext>
                  </a:extLst>
                </a:gridCol>
                <a:gridCol w="5698682">
                  <a:extLst>
                    <a:ext uri="{9D8B030D-6E8A-4147-A177-3AD203B41FA5}">
                      <a16:colId xmlns:a16="http://schemas.microsoft.com/office/drawing/2014/main" val="817226756"/>
                    </a:ext>
                  </a:extLst>
                </a:gridCol>
                <a:gridCol w="752467">
                  <a:extLst>
                    <a:ext uri="{9D8B030D-6E8A-4147-A177-3AD203B41FA5}">
                      <a16:colId xmlns:a16="http://schemas.microsoft.com/office/drawing/2014/main" val="1285458055"/>
                    </a:ext>
                  </a:extLst>
                </a:gridCol>
                <a:gridCol w="2677314">
                  <a:extLst>
                    <a:ext uri="{9D8B030D-6E8A-4147-A177-3AD203B41FA5}">
                      <a16:colId xmlns:a16="http://schemas.microsoft.com/office/drawing/2014/main" val="1491097305"/>
                    </a:ext>
                  </a:extLst>
                </a:gridCol>
              </a:tblGrid>
              <a:tr h="61169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預測目標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論文名稱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年分</a:t>
                      </a:r>
                      <a:r>
                        <a:rPr 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</a:t>
                      </a:r>
                      <a:endParaRPr 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1" u="none" strike="noStrike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預測方法</a:t>
                      </a:r>
                      <a:endParaRPr lang="zh-TW" altLang="en-US" sz="2400" b="1" i="0" u="none" strike="noStrike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152976"/>
                  </a:ext>
                </a:extLst>
              </a:tr>
              <a:tr h="39209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急診人流預測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>
                  <a:txBody>
                    <a:bodyPr/>
                    <a:lstStyle/>
                    <a:p>
                      <a:pPr marL="263525" indent="-92075" algn="l" fontAlgn="ctr"/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Short-Term Forecasting of Emergency Inpatient Flow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2009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SES </a:t>
                      </a:r>
                      <a:r>
                        <a:rPr lang="en-US" sz="1600" u="none" strike="noStrike" dirty="0" err="1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moedel</a:t>
                      </a: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</a:b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ARIMA </a:t>
                      </a:r>
                      <a:r>
                        <a:rPr lang="en-US" sz="1600" u="none" strike="noStrike" dirty="0" err="1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moedel</a:t>
                      </a: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</a:br>
                      <a:r>
                        <a:rPr lang="en-US" sz="1600" u="none" strike="noStrike" dirty="0" err="1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Reg</a:t>
                      </a: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AR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885797"/>
                  </a:ext>
                </a:extLst>
              </a:tr>
              <a:tr h="728173">
                <a:tc v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546" marR="2546" marT="2546" marB="0" anchor="ctr"/>
                </a:tc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Time Series Modelling and Forecasting of Emergency Department Overcrowding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2014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ARIMA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448444"/>
                  </a:ext>
                </a:extLst>
              </a:tr>
              <a:tr h="728173">
                <a:tc v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546" marR="2546" marT="2546" marB="0" anchor="ctr"/>
                </a:tc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Forecasting Emergency Department Visits Using Internet Data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2015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egression analysis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407566"/>
                  </a:ext>
                </a:extLst>
              </a:tr>
              <a:tr h="728173">
                <a:tc v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2546" marR="2546" marT="2546" marB="0" anchor="ctr"/>
                </a:tc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Forecasting Daily Volume and Acuity of Patients in the Emergency Department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2016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SMHW</a:t>
                      </a:r>
                      <a:b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</a:b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SARMA</a:t>
                      </a:r>
                      <a:b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</a:b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MSARIMA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511356"/>
                  </a:ext>
                </a:extLst>
              </a:tr>
              <a:tr h="672159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SARS</a:t>
                      </a: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期間站床率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>
                  <a:txBody>
                    <a:bodyPr/>
                    <a:lstStyle/>
                    <a:p>
                      <a:pPr marL="182563" indent="0" algn="l" fontAlgn="ctr">
                        <a:tabLst/>
                      </a:pPr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Using autoregressive integrated moving average (ARIMA) models to predict and monitor the number of beds occupied during a SARS outbreak in a tertiary hospital in Singapore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2005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ARIMA </a:t>
                      </a:r>
                      <a:r>
                        <a:rPr lang="en-US" sz="1600" u="none" strike="noStrike" dirty="0" err="1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moedel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185504"/>
                  </a:ext>
                </a:extLst>
              </a:tr>
              <a:tr h="33608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預測出院人數</a:t>
                      </a:r>
                      <a:endParaRPr lang="en-US" altLang="zh-TW" sz="24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>
                  <a:txBody>
                    <a:bodyPr/>
                    <a:lstStyle/>
                    <a:p>
                      <a:pPr marL="182563" indent="0" algn="l" fontAlgn="ctr"/>
                      <a:r>
                        <a:rPr lang="en-US" sz="18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Time-Series Approaches for Forecasting the Number of Hospital Daily Discharged Inpatients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D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2017</a:t>
                      </a:r>
                      <a:endParaRPr lang="en-US" altLang="zh-TW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ARIMA</a:t>
                      </a:r>
                      <a:b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</a:b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SRARIMA</a:t>
                      </a:r>
                      <a:b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</a:br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MSARIMA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2546" marR="2546" marT="2546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329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6901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AC0F0BC-C02F-420A-A8C6-A0DAFF3DE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文獻探討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人流預測分析方法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E386EA9-81C1-49EF-981A-F3E5A87E1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995" y="1165694"/>
            <a:ext cx="11355853" cy="1503165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線性回歸法</a:t>
            </a: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時間序列分析法</a:t>
            </a: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多層感知機</a:t>
            </a:r>
            <a:r>
              <a:rPr lang="zh-TW" altLang="en-US" sz="28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為過去文獻預測人流之方式</a:t>
            </a:r>
            <a:endParaRPr lang="en-US" altLang="zh-TW" sz="2800" b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表格 6">
            <a:extLst>
              <a:ext uri="{FF2B5EF4-FFF2-40B4-BE49-F238E27FC236}">
                <a16:creationId xmlns:a16="http://schemas.microsoft.com/office/drawing/2014/main" id="{5B0037E7-E4DA-48AE-8338-558761733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492286"/>
              </p:ext>
            </p:extLst>
          </p:nvPr>
        </p:nvGraphicFramePr>
        <p:xfrm>
          <a:off x="465663" y="2473908"/>
          <a:ext cx="11251933" cy="4130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806">
                  <a:extLst>
                    <a:ext uri="{9D8B030D-6E8A-4147-A177-3AD203B41FA5}">
                      <a16:colId xmlns:a16="http://schemas.microsoft.com/office/drawing/2014/main" val="3972879554"/>
                    </a:ext>
                  </a:extLst>
                </a:gridCol>
                <a:gridCol w="3675731">
                  <a:extLst>
                    <a:ext uri="{9D8B030D-6E8A-4147-A177-3AD203B41FA5}">
                      <a16:colId xmlns:a16="http://schemas.microsoft.com/office/drawing/2014/main" val="832434082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868919219"/>
                    </a:ext>
                  </a:extLst>
                </a:gridCol>
                <a:gridCol w="3183196">
                  <a:extLst>
                    <a:ext uri="{9D8B030D-6E8A-4147-A177-3AD203B41FA5}">
                      <a16:colId xmlns:a16="http://schemas.microsoft.com/office/drawing/2014/main" val="427446756"/>
                    </a:ext>
                  </a:extLst>
                </a:gridCol>
              </a:tblGrid>
              <a:tr h="541629">
                <a:tc>
                  <a:txBody>
                    <a:bodyPr/>
                    <a:lstStyle/>
                    <a:p>
                      <a:pPr algn="ctr"/>
                      <a:endParaRPr lang="zh-TW" altLang="en-US" sz="2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線性回歸法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時間序列法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多層感知機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2211407"/>
                  </a:ext>
                </a:extLst>
              </a:tr>
              <a:tr h="156000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原理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自變數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及</a:t>
                      </a:r>
                      <a:r>
                        <a:rPr lang="zh-TW" altLang="en-US" sz="2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依變數</a:t>
                      </a:r>
                      <a:r>
                        <a:rPr lang="zh-TW" altLang="en-US" sz="24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間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的關係，預測未來的依變數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以</a:t>
                      </a:r>
                      <a:r>
                        <a:rPr lang="zh-TW" altLang="en-US" sz="2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自回歸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zh-TW" altLang="en-US" sz="2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殘差值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及</a:t>
                      </a:r>
                      <a:r>
                        <a:rPr lang="zh-TW" altLang="en-US" sz="2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移動平均數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等三個參數，進行模型的確認與校正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由</a:t>
                      </a:r>
                      <a:r>
                        <a:rPr lang="zh-TW" altLang="en-US" sz="2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輸入層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zh-TW" altLang="en-US" sz="2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隱藏層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和</a:t>
                      </a:r>
                      <a:r>
                        <a:rPr lang="zh-TW" altLang="en-US" sz="2400" b="1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輸出層</a:t>
                      </a:r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不斷進行校正與學習之系統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1115262"/>
                  </a:ext>
                </a:extLst>
              </a:tr>
              <a:tr h="84000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優勢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線性數列分析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最少的資訊，並且可以精準的掌握複雜時間序列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可以處裡所有的非線性函數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4324193"/>
                  </a:ext>
                </a:extLst>
              </a:tr>
              <a:tr h="84000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缺點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未考量到相關時間性及其他多元變異的影響因子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無法考慮外部因素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需大量數據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52654"/>
                  </a:ext>
                </a:extLst>
              </a:tr>
            </a:tbl>
          </a:graphicData>
        </a:graphic>
      </p:graphicFrame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C8D7660-55A2-49F8-B943-9082F3CA9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FF4B-E35B-4DE6-97A9-05E54E649A1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17466"/>
      </p:ext>
    </p:extLst>
  </p:cSld>
  <p:clrMapOvr>
    <a:masterClrMapping/>
  </p:clrMapOvr>
</p:sld>
</file>

<file path=ppt/theme/theme1.xml><?xml version="1.0" encoding="utf-8"?>
<a:theme xmlns:a="http://schemas.openxmlformats.org/drawingml/2006/main" name="MeiryoVTI">
  <a:themeElements>
    <a:clrScheme name="AnalogousFromRegularSeedLeftStep">
      <a:dk1>
        <a:srgbClr val="000000"/>
      </a:dk1>
      <a:lt1>
        <a:srgbClr val="FFFFFF"/>
      </a:lt1>
      <a:dk2>
        <a:srgbClr val="264124"/>
      </a:dk2>
      <a:lt2>
        <a:srgbClr val="EEE9EA"/>
      </a:lt2>
      <a:accent1>
        <a:srgbClr val="20B692"/>
      </a:accent1>
      <a:accent2>
        <a:srgbClr val="14B94D"/>
      </a:accent2>
      <a:accent3>
        <a:srgbClr val="2CBA21"/>
      </a:accent3>
      <a:accent4>
        <a:srgbClr val="61B313"/>
      </a:accent4>
      <a:accent5>
        <a:srgbClr val="9BA81E"/>
      </a:accent5>
      <a:accent6>
        <a:srgbClr val="D19517"/>
      </a:accent6>
      <a:hlink>
        <a:srgbClr val="CB657D"/>
      </a:hlink>
      <a:folHlink>
        <a:srgbClr val="848484"/>
      </a:folHlink>
    </a:clrScheme>
    <a:fontScheme name="Meiryo UI">
      <a:majorFont>
        <a:latin typeface="Meiryo UI"/>
        <a:ea typeface=""/>
        <a:cs typeface=""/>
      </a:majorFont>
      <a:minorFont>
        <a:latin typeface="Meiryo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iryoVTI" id="{3EF0B2FA-4C70-4C56-AE0C-16E6000BE750}" vid="{C80AAF17-7084-4B19-8ADF-AE8F46812F23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1806</Words>
  <Application>Microsoft Office PowerPoint</Application>
  <PresentationFormat>寬螢幕</PresentationFormat>
  <Paragraphs>329</Paragraphs>
  <Slides>25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6" baseType="lpstr">
      <vt:lpstr>Mangal</vt:lpstr>
      <vt:lpstr>Meiryo</vt:lpstr>
      <vt:lpstr>Meiryo UI</vt:lpstr>
      <vt:lpstr>微軟正黑體</vt:lpstr>
      <vt:lpstr>新細明體</vt:lpstr>
      <vt:lpstr>標楷體</vt:lpstr>
      <vt:lpstr>Arial</vt:lpstr>
      <vt:lpstr>Calibri</vt:lpstr>
      <vt:lpstr>Times New Roman</vt:lpstr>
      <vt:lpstr>Wingdings</vt:lpstr>
      <vt:lpstr>MeiryoVTI</vt:lpstr>
      <vt:lpstr>以時間序列模型與類神經網路預測到院人流與分析探討 COVID-19 疫情期間醫院門禁管制政策之最佳化-以南部某醫學中心為例</vt:lpstr>
      <vt:lpstr>大綱</vt:lpstr>
      <vt:lpstr>研究背景與動機</vt:lpstr>
      <vt:lpstr>研究背景與動機</vt:lpstr>
      <vt:lpstr>研究問題與目的</vt:lpstr>
      <vt:lpstr>文獻探討-COVID-19疫情與醫院門禁管制措施</vt:lpstr>
      <vt:lpstr>文獻探討-COVID-19疫情與醫院門禁管制措施</vt:lpstr>
      <vt:lpstr>文獻回顧-人流預測分析方法</vt:lpstr>
      <vt:lpstr>文獻探討-人流預測分析方法</vt:lpstr>
      <vt:lpstr>文獻探討-小結</vt:lpstr>
      <vt:lpstr>研究方法-研究架構</vt:lpstr>
      <vt:lpstr>研究方法-研究架構</vt:lpstr>
      <vt:lpstr>研究方法-研究架構</vt:lpstr>
      <vt:lpstr>研究方法-資料的驗證</vt:lpstr>
      <vt:lpstr>研究結果-時間人流之預測</vt:lpstr>
      <vt:lpstr>研究結果-時間人流之預測</vt:lpstr>
      <vt:lpstr>研究結果-時間人流之預測</vt:lpstr>
      <vt:lpstr>研究結果-時間人流之預測</vt:lpstr>
      <vt:lpstr>研究結果-時間人流之預測</vt:lpstr>
      <vt:lpstr>研究結果-經驗法則與科技應用探討</vt:lpstr>
      <vt:lpstr>研究結果-經驗法則與科技應用探討</vt:lpstr>
      <vt:lpstr>討論-疫情期間門禁管制政策下人流預測最佳化</vt:lpstr>
      <vt:lpstr>討論-科技應用之實際效益與傳統經驗差異</vt:lpstr>
      <vt:lpstr>研究限制</vt:lpstr>
      <vt:lpstr>謝謝聆聽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以時間序列法探討疫情期間人流預測最佳法</dc:title>
  <dc:creator>u108705009</dc:creator>
  <cp:lastModifiedBy>Windows 使用者</cp:lastModifiedBy>
  <cp:revision>22</cp:revision>
  <dcterms:created xsi:type="dcterms:W3CDTF">2020-08-11T14:49:08Z</dcterms:created>
  <dcterms:modified xsi:type="dcterms:W3CDTF">2021-12-14T07:11:58Z</dcterms:modified>
</cp:coreProperties>
</file>