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7"/>
  </p:notesMasterIdLst>
  <p:sldIdLst>
    <p:sldId id="256" r:id="rId2"/>
    <p:sldId id="257" r:id="rId3"/>
    <p:sldId id="259" r:id="rId4"/>
    <p:sldId id="271" r:id="rId5"/>
    <p:sldId id="272" r:id="rId6"/>
    <p:sldId id="274" r:id="rId7"/>
    <p:sldId id="276" r:id="rId8"/>
    <p:sldId id="277" r:id="rId9"/>
    <p:sldId id="275" r:id="rId10"/>
    <p:sldId id="278" r:id="rId11"/>
    <p:sldId id="273" r:id="rId12"/>
    <p:sldId id="289" r:id="rId13"/>
    <p:sldId id="297" r:id="rId14"/>
    <p:sldId id="280" r:id="rId15"/>
    <p:sldId id="281" r:id="rId16"/>
    <p:sldId id="282" r:id="rId17"/>
    <p:sldId id="283" r:id="rId18"/>
    <p:sldId id="284" r:id="rId19"/>
    <p:sldId id="285" r:id="rId20"/>
    <p:sldId id="290" r:id="rId21"/>
    <p:sldId id="291" r:id="rId22"/>
    <p:sldId id="286" r:id="rId23"/>
    <p:sldId id="293" r:id="rId24"/>
    <p:sldId id="287" r:id="rId25"/>
    <p:sldId id="288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9C7"/>
    <a:srgbClr val="CFDDFD"/>
    <a:srgbClr val="FFABAB"/>
    <a:srgbClr val="F9EBCD"/>
    <a:srgbClr val="FFC000"/>
    <a:srgbClr val="00B050"/>
    <a:srgbClr val="0070C0"/>
    <a:srgbClr val="FF0000"/>
    <a:srgbClr val="00B0F0"/>
    <a:srgbClr val="9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3D1CD-ABCD-4C2F-801A-F6E9D0FAD6F2}" v="7" dt="2021-06-10T18:47:40.764"/>
    <p1510:client id="{FABEBC7D-A529-495C-95FA-F14EA9B85531}" v="385" dt="2021-06-10T15:44:40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30" autoAdjust="0"/>
  </p:normalViewPr>
  <p:slideViewPr>
    <p:cSldViewPr snapToGrid="0">
      <p:cViewPr varScale="1">
        <p:scale>
          <a:sx n="39" d="100"/>
          <a:sy n="39" d="100"/>
        </p:scale>
        <p:origin x="10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108705009" userId="400dafbd-6550-45dc-9cd8-a1f53a47f29a" providerId="ADAL" clId="{FABEBC7D-A529-495C-95FA-F14EA9B85531}"/>
    <pc:docChg chg="undo custSel addSld delSld modSld">
      <pc:chgData name="u108705009" userId="400dafbd-6550-45dc-9cd8-a1f53a47f29a" providerId="ADAL" clId="{FABEBC7D-A529-495C-95FA-F14EA9B85531}" dt="2021-06-10T16:01:08.796" v="2286" actId="6549"/>
      <pc:docMkLst>
        <pc:docMk/>
      </pc:docMkLst>
      <pc:sldChg chg="addSp delSp modSp mod">
        <pc:chgData name="u108705009" userId="400dafbd-6550-45dc-9cd8-a1f53a47f29a" providerId="ADAL" clId="{FABEBC7D-A529-495C-95FA-F14EA9B85531}" dt="2021-06-06T14:33:07.563" v="79" actId="21"/>
        <pc:sldMkLst>
          <pc:docMk/>
          <pc:sldMk cId="2299367966" sldId="281"/>
        </pc:sldMkLst>
        <pc:graphicFrameChg chg="del">
          <ac:chgData name="u108705009" userId="400dafbd-6550-45dc-9cd8-a1f53a47f29a" providerId="ADAL" clId="{FABEBC7D-A529-495C-95FA-F14EA9B85531}" dt="2021-06-06T14:29:13.372" v="3" actId="478"/>
          <ac:graphicFrameMkLst>
            <pc:docMk/>
            <pc:sldMk cId="2299367966" sldId="281"/>
            <ac:graphicFrameMk id="6" creationId="{00000000-0008-0000-0100-000002000000}"/>
          </ac:graphicFrameMkLst>
        </pc:graphicFrameChg>
        <pc:graphicFrameChg chg="del">
          <ac:chgData name="u108705009" userId="400dafbd-6550-45dc-9cd8-a1f53a47f29a" providerId="ADAL" clId="{FABEBC7D-A529-495C-95FA-F14EA9B85531}" dt="2021-06-06T14:29:24.845" v="6" actId="478"/>
          <ac:graphicFrameMkLst>
            <pc:docMk/>
            <pc:sldMk cId="2299367966" sldId="281"/>
            <ac:graphicFrameMk id="7" creationId="{00000000-0008-0000-0100-000003000000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33:07.563" v="79" actId="21"/>
          <ac:graphicFrameMkLst>
            <pc:docMk/>
            <pc:sldMk cId="2299367966" sldId="281"/>
            <ac:graphicFrameMk id="8" creationId="{4BE75A1E-54FA-4372-9AFE-747B434583A9}"/>
          </ac:graphicFrameMkLst>
        </pc:graphicFrameChg>
        <pc:graphicFrameChg chg="add mod">
          <ac:chgData name="u108705009" userId="400dafbd-6550-45dc-9cd8-a1f53a47f29a" providerId="ADAL" clId="{FABEBC7D-A529-495C-95FA-F14EA9B85531}" dt="2021-06-06T14:32:48.991" v="77" actId="1076"/>
          <ac:graphicFrameMkLst>
            <pc:docMk/>
            <pc:sldMk cId="2299367966" sldId="281"/>
            <ac:graphicFrameMk id="9" creationId="{E4C9AB74-0BF2-4D99-BBFD-52144EB1E134}"/>
          </ac:graphicFrameMkLst>
        </pc:graphicFrameChg>
      </pc:sldChg>
      <pc:sldChg chg="addSp delSp modSp mod">
        <pc:chgData name="u108705009" userId="400dafbd-6550-45dc-9cd8-a1f53a47f29a" providerId="ADAL" clId="{FABEBC7D-A529-495C-95FA-F14EA9B85531}" dt="2021-06-06T14:34:24.410" v="102" actId="14100"/>
        <pc:sldMkLst>
          <pc:docMk/>
          <pc:sldMk cId="3018657964" sldId="282"/>
        </pc:sldMkLst>
        <pc:graphicFrameChg chg="del">
          <ac:chgData name="u108705009" userId="400dafbd-6550-45dc-9cd8-a1f53a47f29a" providerId="ADAL" clId="{FABEBC7D-A529-495C-95FA-F14EA9B85531}" dt="2021-06-06T14:29:44.492" v="10" actId="478"/>
          <ac:graphicFrameMkLst>
            <pc:docMk/>
            <pc:sldMk cId="3018657964" sldId="282"/>
            <ac:graphicFrameMk id="5" creationId="{00000000-0008-0000-0100-000004000000}"/>
          </ac:graphicFrameMkLst>
        </pc:graphicFrameChg>
        <pc:graphicFrameChg chg="add mod">
          <ac:chgData name="u108705009" userId="400dafbd-6550-45dc-9cd8-a1f53a47f29a" providerId="ADAL" clId="{FABEBC7D-A529-495C-95FA-F14EA9B85531}" dt="2021-06-06T14:34:24.410" v="102" actId="14100"/>
          <ac:graphicFrameMkLst>
            <pc:docMk/>
            <pc:sldMk cId="3018657964" sldId="282"/>
            <ac:graphicFrameMk id="6" creationId="{76F420B3-41F9-47EE-B133-BF9BFF6B4450}"/>
          </ac:graphicFrameMkLst>
        </pc:graphicFrameChg>
        <pc:graphicFrameChg chg="add mod">
          <ac:chgData name="u108705009" userId="400dafbd-6550-45dc-9cd8-a1f53a47f29a" providerId="ADAL" clId="{FABEBC7D-A529-495C-95FA-F14EA9B85531}" dt="2021-06-06T14:34:22.199" v="101" actId="14100"/>
          <ac:graphicFrameMkLst>
            <pc:docMk/>
            <pc:sldMk cId="3018657964" sldId="282"/>
            <ac:graphicFrameMk id="7" creationId="{1FC91D6D-EFA9-421E-83D6-106679758293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33:41.438" v="91" actId="478"/>
          <ac:graphicFrameMkLst>
            <pc:docMk/>
            <pc:sldMk cId="3018657964" sldId="282"/>
            <ac:graphicFrameMk id="8" creationId="{576FDB2A-4E13-4137-8460-5BD9C61C75C1}"/>
          </ac:graphicFrameMkLst>
        </pc:graphicFrameChg>
        <pc:graphicFrameChg chg="del mod">
          <ac:chgData name="u108705009" userId="400dafbd-6550-45dc-9cd8-a1f53a47f29a" providerId="ADAL" clId="{FABEBC7D-A529-495C-95FA-F14EA9B85531}" dt="2021-06-06T14:30:06.166" v="15" actId="478"/>
          <ac:graphicFrameMkLst>
            <pc:docMk/>
            <pc:sldMk cId="3018657964" sldId="282"/>
            <ac:graphicFrameMk id="9" creationId="{00000000-0008-0000-0100-000005000000}"/>
          </ac:graphicFrameMkLst>
        </pc:graphicFrameChg>
      </pc:sldChg>
      <pc:sldChg chg="addSp delSp modSp mod">
        <pc:chgData name="u108705009" userId="400dafbd-6550-45dc-9cd8-a1f53a47f29a" providerId="ADAL" clId="{FABEBC7D-A529-495C-95FA-F14EA9B85531}" dt="2021-06-06T14:35:34.831" v="126" actId="14100"/>
        <pc:sldMkLst>
          <pc:docMk/>
          <pc:sldMk cId="272956273" sldId="283"/>
        </pc:sldMkLst>
        <pc:graphicFrameChg chg="add mod">
          <ac:chgData name="u108705009" userId="400dafbd-6550-45dc-9cd8-a1f53a47f29a" providerId="ADAL" clId="{FABEBC7D-A529-495C-95FA-F14EA9B85531}" dt="2021-06-06T14:35:34.831" v="126" actId="14100"/>
          <ac:graphicFrameMkLst>
            <pc:docMk/>
            <pc:sldMk cId="272956273" sldId="283"/>
            <ac:graphicFrameMk id="6" creationId="{F91BB11F-3331-4B62-802A-E9BBC3173EE0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30:31.747" v="26" actId="478"/>
          <ac:graphicFrameMkLst>
            <pc:docMk/>
            <pc:sldMk cId="272956273" sldId="283"/>
            <ac:graphicFrameMk id="7" creationId="{7AC00B34-4F72-4BFF-A5E3-1AB9F26F468B}"/>
          </ac:graphicFrameMkLst>
        </pc:graphicFrameChg>
        <pc:graphicFrameChg chg="del">
          <ac:chgData name="u108705009" userId="400dafbd-6550-45dc-9cd8-a1f53a47f29a" providerId="ADAL" clId="{FABEBC7D-A529-495C-95FA-F14EA9B85531}" dt="2021-06-06T14:30:18.331" v="20" actId="478"/>
          <ac:graphicFrameMkLst>
            <pc:docMk/>
            <pc:sldMk cId="272956273" sldId="283"/>
            <ac:graphicFrameMk id="8" creationId="{00000000-0008-0000-0100-000006000000}"/>
          </ac:graphicFrameMkLst>
        </pc:graphicFrameChg>
        <pc:graphicFrameChg chg="add mod">
          <ac:chgData name="u108705009" userId="400dafbd-6550-45dc-9cd8-a1f53a47f29a" providerId="ADAL" clId="{FABEBC7D-A529-495C-95FA-F14EA9B85531}" dt="2021-06-06T14:35:32.067" v="125" actId="14100"/>
          <ac:graphicFrameMkLst>
            <pc:docMk/>
            <pc:sldMk cId="272956273" sldId="283"/>
            <ac:graphicFrameMk id="9" creationId="{7AC00B34-4F72-4BFF-A5E3-1AB9F26F468B}"/>
          </ac:graphicFrameMkLst>
        </pc:graphicFrameChg>
        <pc:graphicFrameChg chg="del">
          <ac:chgData name="u108705009" userId="400dafbd-6550-45dc-9cd8-a1f53a47f29a" providerId="ADAL" clId="{FABEBC7D-A529-495C-95FA-F14EA9B85531}" dt="2021-06-06T14:30:15.469" v="19" actId="478"/>
          <ac:graphicFrameMkLst>
            <pc:docMk/>
            <pc:sldMk cId="272956273" sldId="283"/>
            <ac:graphicFrameMk id="10" creationId="{00000000-0008-0000-0100-000007000000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35:04.587" v="114" actId="478"/>
          <ac:graphicFrameMkLst>
            <pc:docMk/>
            <pc:sldMk cId="272956273" sldId="283"/>
            <ac:graphicFrameMk id="11" creationId="{71EC8DB2-0406-43D5-9565-FE8D1D1D2631}"/>
          </ac:graphicFrameMkLst>
        </pc:graphicFrameChg>
      </pc:sldChg>
      <pc:sldChg chg="addSp delSp modSp mod">
        <pc:chgData name="u108705009" userId="400dafbd-6550-45dc-9cd8-a1f53a47f29a" providerId="ADAL" clId="{FABEBC7D-A529-495C-95FA-F14EA9B85531}" dt="2021-06-06T14:36:42.225" v="139" actId="14100"/>
        <pc:sldMkLst>
          <pc:docMk/>
          <pc:sldMk cId="3676138407" sldId="284"/>
        </pc:sldMkLst>
        <pc:graphicFrameChg chg="del">
          <ac:chgData name="u108705009" userId="400dafbd-6550-45dc-9cd8-a1f53a47f29a" providerId="ADAL" clId="{FABEBC7D-A529-495C-95FA-F14EA9B85531}" dt="2021-06-06T14:30:45.291" v="30" actId="478"/>
          <ac:graphicFrameMkLst>
            <pc:docMk/>
            <pc:sldMk cId="3676138407" sldId="284"/>
            <ac:graphicFrameMk id="5" creationId="{00000000-0008-0000-0100-000008000000}"/>
          </ac:graphicFrameMkLst>
        </pc:graphicFrameChg>
        <pc:graphicFrameChg chg="add mod">
          <ac:chgData name="u108705009" userId="400dafbd-6550-45dc-9cd8-a1f53a47f29a" providerId="ADAL" clId="{FABEBC7D-A529-495C-95FA-F14EA9B85531}" dt="2021-06-06T14:36:42.225" v="139" actId="14100"/>
          <ac:graphicFrameMkLst>
            <pc:docMk/>
            <pc:sldMk cId="3676138407" sldId="284"/>
            <ac:graphicFrameMk id="6" creationId="{1DD19AE8-7EA1-4CAF-A4F0-5711DF8E7367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36:34.125" v="136" actId="478"/>
          <ac:graphicFrameMkLst>
            <pc:docMk/>
            <pc:sldMk cId="3676138407" sldId="284"/>
            <ac:graphicFrameMk id="7" creationId="{57B92237-DE34-46FE-B77E-8A82024B86A0}"/>
          </ac:graphicFrameMkLst>
        </pc:graphicFrameChg>
      </pc:sldChg>
      <pc:sldChg chg="addSp delSp modSp mod">
        <pc:chgData name="u108705009" userId="400dafbd-6550-45dc-9cd8-a1f53a47f29a" providerId="ADAL" clId="{FABEBC7D-A529-495C-95FA-F14EA9B85531}" dt="2021-06-10T14:54:28.997" v="2184" actId="1076"/>
        <pc:sldMkLst>
          <pc:docMk/>
          <pc:sldMk cId="848404792" sldId="285"/>
        </pc:sldMkLst>
        <pc:spChg chg="mod">
          <ac:chgData name="u108705009" userId="400dafbd-6550-45dc-9cd8-a1f53a47f29a" providerId="ADAL" clId="{FABEBC7D-A529-495C-95FA-F14EA9B85531}" dt="2021-06-06T14:42:39.206" v="224" actId="27636"/>
          <ac:spMkLst>
            <pc:docMk/>
            <pc:sldMk cId="848404792" sldId="285"/>
            <ac:spMk id="5" creationId="{B54DF91E-B980-4D23-95DA-8540FF6C8D12}"/>
          </ac:spMkLst>
        </pc:spChg>
        <pc:spChg chg="mod">
          <ac:chgData name="u108705009" userId="400dafbd-6550-45dc-9cd8-a1f53a47f29a" providerId="ADAL" clId="{FABEBC7D-A529-495C-95FA-F14EA9B85531}" dt="2021-06-06T14:40:38.544" v="162" actId="14100"/>
          <ac:spMkLst>
            <pc:docMk/>
            <pc:sldMk cId="848404792" sldId="285"/>
            <ac:spMk id="6" creationId="{299C3904-F8DA-4DE6-816C-A7F78D6A10B5}"/>
          </ac:spMkLst>
        </pc:spChg>
        <pc:spChg chg="mod">
          <ac:chgData name="u108705009" userId="400dafbd-6550-45dc-9cd8-a1f53a47f29a" providerId="ADAL" clId="{FABEBC7D-A529-495C-95FA-F14EA9B85531}" dt="2021-06-10T14:54:28.997" v="2184" actId="1076"/>
          <ac:spMkLst>
            <pc:docMk/>
            <pc:sldMk cId="848404792" sldId="285"/>
            <ac:spMk id="7" creationId="{0AF7327C-3184-49ED-82A8-AF453554D01B}"/>
          </ac:spMkLst>
        </pc:spChg>
        <pc:spChg chg="add del mod">
          <ac:chgData name="u108705009" userId="400dafbd-6550-45dc-9cd8-a1f53a47f29a" providerId="ADAL" clId="{FABEBC7D-A529-495C-95FA-F14EA9B85531}" dt="2021-06-06T14:40:59.505" v="167" actId="478"/>
          <ac:spMkLst>
            <pc:docMk/>
            <pc:sldMk cId="848404792" sldId="285"/>
            <ac:spMk id="8" creationId="{1245A8CC-A418-4998-AAA4-40683D5B187B}"/>
          </ac:spMkLst>
        </pc:spChg>
        <pc:graphicFrameChg chg="mod modGraphic">
          <ac:chgData name="u108705009" userId="400dafbd-6550-45dc-9cd8-a1f53a47f29a" providerId="ADAL" clId="{FABEBC7D-A529-495C-95FA-F14EA9B85531}" dt="2021-06-10T14:54:06.300" v="2183" actId="20577"/>
          <ac:graphicFrameMkLst>
            <pc:docMk/>
            <pc:sldMk cId="848404792" sldId="285"/>
            <ac:graphicFrameMk id="4" creationId="{251C1A94-AA4A-4FBA-88DC-FF972D6BC612}"/>
          </ac:graphicFrameMkLst>
        </pc:graphicFrameChg>
      </pc:sldChg>
      <pc:sldChg chg="modSp mod">
        <pc:chgData name="u108705009" userId="400dafbd-6550-45dc-9cd8-a1f53a47f29a" providerId="ADAL" clId="{FABEBC7D-A529-495C-95FA-F14EA9B85531}" dt="2021-06-06T15:05:28.148" v="1430" actId="255"/>
        <pc:sldMkLst>
          <pc:docMk/>
          <pc:sldMk cId="3445779593" sldId="286"/>
        </pc:sldMkLst>
        <pc:spChg chg="mod">
          <ac:chgData name="u108705009" userId="400dafbd-6550-45dc-9cd8-a1f53a47f29a" providerId="ADAL" clId="{FABEBC7D-A529-495C-95FA-F14EA9B85531}" dt="2021-06-06T15:05:28.148" v="1430" actId="255"/>
          <ac:spMkLst>
            <pc:docMk/>
            <pc:sldMk cId="3445779593" sldId="286"/>
            <ac:spMk id="2" creationId="{21FCB78B-BC95-4CC9-AB64-F14A31A20170}"/>
          </ac:spMkLst>
        </pc:spChg>
        <pc:spChg chg="mod">
          <ac:chgData name="u108705009" userId="400dafbd-6550-45dc-9cd8-a1f53a47f29a" providerId="ADAL" clId="{FABEBC7D-A529-495C-95FA-F14EA9B85531}" dt="2021-06-06T14:43:08.485" v="253"/>
          <ac:spMkLst>
            <pc:docMk/>
            <pc:sldMk cId="3445779593" sldId="286"/>
            <ac:spMk id="3" creationId="{2D25D278-2665-4019-94DF-86E6A48552B2}"/>
          </ac:spMkLst>
        </pc:spChg>
      </pc:sldChg>
      <pc:sldChg chg="addSp delSp modSp new mod">
        <pc:chgData name="u108705009" userId="400dafbd-6550-45dc-9cd8-a1f53a47f29a" providerId="ADAL" clId="{FABEBC7D-A529-495C-95FA-F14EA9B85531}" dt="2021-06-06T14:47:02.167" v="597" actId="1076"/>
        <pc:sldMkLst>
          <pc:docMk/>
          <pc:sldMk cId="3746441822" sldId="290"/>
        </pc:sldMkLst>
        <pc:spChg chg="mod">
          <ac:chgData name="u108705009" userId="400dafbd-6550-45dc-9cd8-a1f53a47f29a" providerId="ADAL" clId="{FABEBC7D-A529-495C-95FA-F14EA9B85531}" dt="2021-06-06T14:44:23.270" v="314" actId="2711"/>
          <ac:spMkLst>
            <pc:docMk/>
            <pc:sldMk cId="3746441822" sldId="290"/>
            <ac:spMk id="2" creationId="{A1487B7D-AF66-47CB-88AA-77E3B2562012}"/>
          </ac:spMkLst>
        </pc:spChg>
        <pc:spChg chg="del mod">
          <ac:chgData name="u108705009" userId="400dafbd-6550-45dc-9cd8-a1f53a47f29a" providerId="ADAL" clId="{FABEBC7D-A529-495C-95FA-F14EA9B85531}" dt="2021-06-06T14:44:49.143" v="317" actId="478"/>
          <ac:spMkLst>
            <pc:docMk/>
            <pc:sldMk cId="3746441822" sldId="290"/>
            <ac:spMk id="3" creationId="{B80508A9-7D20-4481-BA70-BD60BAB3525B}"/>
          </ac:spMkLst>
        </pc:spChg>
        <pc:spChg chg="add del mod">
          <ac:chgData name="u108705009" userId="400dafbd-6550-45dc-9cd8-a1f53a47f29a" providerId="ADAL" clId="{FABEBC7D-A529-495C-95FA-F14EA9B85531}" dt="2021-06-06T14:44:52.459" v="318" actId="478"/>
          <ac:spMkLst>
            <pc:docMk/>
            <pc:sldMk cId="3746441822" sldId="290"/>
            <ac:spMk id="6" creationId="{B4D1AA20-B5CD-4046-B882-3DDA32D7A408}"/>
          </ac:spMkLst>
        </pc:spChg>
        <pc:spChg chg="add mod">
          <ac:chgData name="u108705009" userId="400dafbd-6550-45dc-9cd8-a1f53a47f29a" providerId="ADAL" clId="{FABEBC7D-A529-495C-95FA-F14EA9B85531}" dt="2021-06-06T14:47:02.167" v="597" actId="1076"/>
          <ac:spMkLst>
            <pc:docMk/>
            <pc:sldMk cId="3746441822" sldId="290"/>
            <ac:spMk id="7" creationId="{89235E35-A550-4C6E-8475-E5FE7E2C4AA4}"/>
          </ac:spMkLst>
        </pc:spChg>
        <pc:picChg chg="add mod">
          <ac:chgData name="u108705009" userId="400dafbd-6550-45dc-9cd8-a1f53a47f29a" providerId="ADAL" clId="{FABEBC7D-A529-495C-95FA-F14EA9B85531}" dt="2021-06-06T14:46:59.420" v="596" actId="14100"/>
          <ac:picMkLst>
            <pc:docMk/>
            <pc:sldMk cId="3746441822" sldId="290"/>
            <ac:picMk id="8" creationId="{8EEBB348-665F-4064-8B9A-EEF6F35155C0}"/>
          </ac:picMkLst>
        </pc:picChg>
      </pc:sldChg>
      <pc:sldChg chg="addSp delSp modSp add mod">
        <pc:chgData name="u108705009" userId="400dafbd-6550-45dc-9cd8-a1f53a47f29a" providerId="ADAL" clId="{FABEBC7D-A529-495C-95FA-F14EA9B85531}" dt="2021-06-06T14:48:54.406" v="666" actId="1076"/>
        <pc:sldMkLst>
          <pc:docMk/>
          <pc:sldMk cId="100752718" sldId="291"/>
        </pc:sldMkLst>
        <pc:spChg chg="mod">
          <ac:chgData name="u108705009" userId="400dafbd-6550-45dc-9cd8-a1f53a47f29a" providerId="ADAL" clId="{FABEBC7D-A529-495C-95FA-F14EA9B85531}" dt="2021-06-06T14:48:33.054" v="662" actId="20577"/>
          <ac:spMkLst>
            <pc:docMk/>
            <pc:sldMk cId="100752718" sldId="291"/>
            <ac:spMk id="7" creationId="{89235E35-A550-4C6E-8475-E5FE7E2C4AA4}"/>
          </ac:spMkLst>
        </pc:spChg>
        <pc:picChg chg="add mod">
          <ac:chgData name="u108705009" userId="400dafbd-6550-45dc-9cd8-a1f53a47f29a" providerId="ADAL" clId="{FABEBC7D-A529-495C-95FA-F14EA9B85531}" dt="2021-06-06T14:48:54.406" v="666" actId="1076"/>
          <ac:picMkLst>
            <pc:docMk/>
            <pc:sldMk cId="100752718" sldId="291"/>
            <ac:picMk id="3" creationId="{036439DC-DAC7-4153-9491-B98C010D3A91}"/>
          </ac:picMkLst>
        </pc:picChg>
        <pc:picChg chg="del">
          <ac:chgData name="u108705009" userId="400dafbd-6550-45dc-9cd8-a1f53a47f29a" providerId="ADAL" clId="{FABEBC7D-A529-495C-95FA-F14EA9B85531}" dt="2021-06-06T14:47:28.994" v="602" actId="478"/>
          <ac:picMkLst>
            <pc:docMk/>
            <pc:sldMk cId="100752718" sldId="291"/>
            <ac:picMk id="8" creationId="{8EEBB348-665F-4064-8B9A-EEF6F35155C0}"/>
          </ac:picMkLst>
        </pc:picChg>
      </pc:sldChg>
      <pc:sldChg chg="modSp add mod">
        <pc:chgData name="u108705009" userId="400dafbd-6550-45dc-9cd8-a1f53a47f29a" providerId="ADAL" clId="{FABEBC7D-A529-495C-95FA-F14EA9B85531}" dt="2021-06-10T16:01:08.796" v="2286" actId="6549"/>
        <pc:sldMkLst>
          <pc:docMk/>
          <pc:sldMk cId="1233400763" sldId="292"/>
        </pc:sldMkLst>
        <pc:spChg chg="mod">
          <ac:chgData name="u108705009" userId="400dafbd-6550-45dc-9cd8-a1f53a47f29a" providerId="ADAL" clId="{FABEBC7D-A529-495C-95FA-F14EA9B85531}" dt="2021-06-06T15:05:18.097" v="1425" actId="120"/>
          <ac:spMkLst>
            <pc:docMk/>
            <pc:sldMk cId="1233400763" sldId="292"/>
            <ac:spMk id="2" creationId="{21FCB78B-BC95-4CC9-AB64-F14A31A20170}"/>
          </ac:spMkLst>
        </pc:spChg>
        <pc:spChg chg="mod">
          <ac:chgData name="u108705009" userId="400dafbd-6550-45dc-9cd8-a1f53a47f29a" providerId="ADAL" clId="{FABEBC7D-A529-495C-95FA-F14EA9B85531}" dt="2021-06-10T16:01:08.796" v="2286" actId="6549"/>
          <ac:spMkLst>
            <pc:docMk/>
            <pc:sldMk cId="1233400763" sldId="292"/>
            <ac:spMk id="3" creationId="{2D25D278-2665-4019-94DF-86E6A48552B2}"/>
          </ac:spMkLst>
        </pc:spChg>
      </pc:sldChg>
      <pc:sldChg chg="addSp delSp modSp add mod">
        <pc:chgData name="u108705009" userId="400dafbd-6550-45dc-9cd8-a1f53a47f29a" providerId="ADAL" clId="{FABEBC7D-A529-495C-95FA-F14EA9B85531}" dt="2021-06-06T15:05:06.523" v="1421" actId="120"/>
        <pc:sldMkLst>
          <pc:docMk/>
          <pc:sldMk cId="983274723" sldId="293"/>
        </pc:sldMkLst>
        <pc:spChg chg="mod">
          <ac:chgData name="u108705009" userId="400dafbd-6550-45dc-9cd8-a1f53a47f29a" providerId="ADAL" clId="{FABEBC7D-A529-495C-95FA-F14EA9B85531}" dt="2021-06-06T15:05:06.523" v="1421" actId="120"/>
          <ac:spMkLst>
            <pc:docMk/>
            <pc:sldMk cId="983274723" sldId="293"/>
            <ac:spMk id="2" creationId="{21FCB78B-BC95-4CC9-AB64-F14A31A20170}"/>
          </ac:spMkLst>
        </pc:spChg>
        <pc:spChg chg="mod">
          <ac:chgData name="u108705009" userId="400dafbd-6550-45dc-9cd8-a1f53a47f29a" providerId="ADAL" clId="{FABEBC7D-A529-495C-95FA-F14EA9B85531}" dt="2021-06-06T14:57:08.779" v="1177" actId="6549"/>
          <ac:spMkLst>
            <pc:docMk/>
            <pc:sldMk cId="983274723" sldId="293"/>
            <ac:spMk id="3" creationId="{2D25D278-2665-4019-94DF-86E6A48552B2}"/>
          </ac:spMkLst>
        </pc:spChg>
        <pc:graphicFrameChg chg="add mod modGraphic">
          <ac:chgData name="u108705009" userId="400dafbd-6550-45dc-9cd8-a1f53a47f29a" providerId="ADAL" clId="{FABEBC7D-A529-495C-95FA-F14EA9B85531}" dt="2021-06-06T15:00:39.886" v="1215" actId="1076"/>
          <ac:graphicFrameMkLst>
            <pc:docMk/>
            <pc:sldMk cId="983274723" sldId="293"/>
            <ac:graphicFrameMk id="5" creationId="{D4E5BC6C-BB7B-42C8-9479-959F7E097A2F}"/>
          </ac:graphicFrameMkLst>
        </pc:graphicFrameChg>
        <pc:graphicFrameChg chg="add del mod">
          <ac:chgData name="u108705009" userId="400dafbd-6550-45dc-9cd8-a1f53a47f29a" providerId="ADAL" clId="{FABEBC7D-A529-495C-95FA-F14EA9B85531}" dt="2021-06-06T14:58:49.007" v="1191" actId="478"/>
          <ac:graphicFrameMkLst>
            <pc:docMk/>
            <pc:sldMk cId="983274723" sldId="293"/>
            <ac:graphicFrameMk id="6" creationId="{400BA215-A2AD-4B6B-8035-DDADC70A417A}"/>
          </ac:graphicFrameMkLst>
        </pc:graphicFrameChg>
      </pc:sldChg>
      <pc:sldChg chg="modSp add mod">
        <pc:chgData name="u108705009" userId="400dafbd-6550-45dc-9cd8-a1f53a47f29a" providerId="ADAL" clId="{FABEBC7D-A529-495C-95FA-F14EA9B85531}" dt="2021-06-06T15:05:02.522" v="1420" actId="255"/>
        <pc:sldMkLst>
          <pc:docMk/>
          <pc:sldMk cId="3758507706" sldId="294"/>
        </pc:sldMkLst>
        <pc:spChg chg="mod">
          <ac:chgData name="u108705009" userId="400dafbd-6550-45dc-9cd8-a1f53a47f29a" providerId="ADAL" clId="{FABEBC7D-A529-495C-95FA-F14EA9B85531}" dt="2021-06-06T15:05:02.522" v="1420" actId="255"/>
          <ac:spMkLst>
            <pc:docMk/>
            <pc:sldMk cId="3758507706" sldId="294"/>
            <ac:spMk id="2" creationId="{21FCB78B-BC95-4CC9-AB64-F14A31A20170}"/>
          </ac:spMkLst>
        </pc:spChg>
        <pc:spChg chg="mod">
          <ac:chgData name="u108705009" userId="400dafbd-6550-45dc-9cd8-a1f53a47f29a" providerId="ADAL" clId="{FABEBC7D-A529-495C-95FA-F14EA9B85531}" dt="2021-06-06T15:01:49.608" v="1344" actId="403"/>
          <ac:spMkLst>
            <pc:docMk/>
            <pc:sldMk cId="3758507706" sldId="294"/>
            <ac:spMk id="3" creationId="{2D25D278-2665-4019-94DF-86E6A48552B2}"/>
          </ac:spMkLst>
        </pc:spChg>
      </pc:sldChg>
      <pc:sldChg chg="modSp add mod">
        <pc:chgData name="u108705009" userId="400dafbd-6550-45dc-9cd8-a1f53a47f29a" providerId="ADAL" clId="{FABEBC7D-A529-495C-95FA-F14EA9B85531}" dt="2021-06-06T15:03:16.872" v="1409" actId="20577"/>
        <pc:sldMkLst>
          <pc:docMk/>
          <pc:sldMk cId="2958957268" sldId="295"/>
        </pc:sldMkLst>
        <pc:spChg chg="mod">
          <ac:chgData name="u108705009" userId="400dafbd-6550-45dc-9cd8-a1f53a47f29a" providerId="ADAL" clId="{FABEBC7D-A529-495C-95FA-F14EA9B85531}" dt="2021-06-06T15:02:47.401" v="1375"/>
          <ac:spMkLst>
            <pc:docMk/>
            <pc:sldMk cId="2958957268" sldId="295"/>
            <ac:spMk id="2" creationId="{B0B69584-04AF-4D1B-96B5-9BAF206E2B3C}"/>
          </ac:spMkLst>
        </pc:spChg>
        <pc:spChg chg="mod">
          <ac:chgData name="u108705009" userId="400dafbd-6550-45dc-9cd8-a1f53a47f29a" providerId="ADAL" clId="{FABEBC7D-A529-495C-95FA-F14EA9B85531}" dt="2021-06-06T15:03:16.872" v="1409" actId="20577"/>
          <ac:spMkLst>
            <pc:docMk/>
            <pc:sldMk cId="2958957268" sldId="295"/>
            <ac:spMk id="3" creationId="{72F8BDA4-B4C9-48B4-A5EF-B0CEFE6ACCAE}"/>
          </ac:spMkLst>
        </pc:spChg>
      </pc:sldChg>
      <pc:sldChg chg="addSp delSp modSp add mod">
        <pc:chgData name="u108705009" userId="400dafbd-6550-45dc-9cd8-a1f53a47f29a" providerId="ADAL" clId="{FABEBC7D-A529-495C-95FA-F14EA9B85531}" dt="2021-06-10T14:49:50.885" v="2173" actId="1076"/>
        <pc:sldMkLst>
          <pc:docMk/>
          <pc:sldMk cId="594603818" sldId="296"/>
        </pc:sldMkLst>
        <pc:spChg chg="add del mod">
          <ac:chgData name="u108705009" userId="400dafbd-6550-45dc-9cd8-a1f53a47f29a" providerId="ADAL" clId="{FABEBC7D-A529-495C-95FA-F14EA9B85531}" dt="2021-06-10T14:34:34.205" v="1549" actId="478"/>
          <ac:spMkLst>
            <pc:docMk/>
            <pc:sldMk cId="594603818" sldId="296"/>
            <ac:spMk id="8" creationId="{494CDF6D-7D68-4E30-8AB7-13B86A364C15}"/>
          </ac:spMkLst>
        </pc:spChg>
        <pc:spChg chg="add mod">
          <ac:chgData name="u108705009" userId="400dafbd-6550-45dc-9cd8-a1f53a47f29a" providerId="ADAL" clId="{FABEBC7D-A529-495C-95FA-F14EA9B85531}" dt="2021-06-10T14:49:50.885" v="2173" actId="1076"/>
          <ac:spMkLst>
            <pc:docMk/>
            <pc:sldMk cId="594603818" sldId="296"/>
            <ac:spMk id="9" creationId="{30B3A00B-6677-4A08-B4EB-C01516E7E0D9}"/>
          </ac:spMkLst>
        </pc:spChg>
        <pc:spChg chg="mod">
          <ac:chgData name="u108705009" userId="400dafbd-6550-45dc-9cd8-a1f53a47f29a" providerId="ADAL" clId="{FABEBC7D-A529-495C-95FA-F14EA9B85531}" dt="2021-06-10T14:34:02.607" v="1523" actId="14100"/>
          <ac:spMkLst>
            <pc:docMk/>
            <pc:sldMk cId="594603818" sldId="296"/>
            <ac:spMk id="12" creationId="{3DB1F6F2-F33B-45F4-8A84-3F707ECD75BA}"/>
          </ac:spMkLst>
        </pc:spChg>
        <pc:graphicFrameChg chg="add del mod">
          <ac:chgData name="u108705009" userId="400dafbd-6550-45dc-9cd8-a1f53a47f29a" providerId="ADAL" clId="{FABEBC7D-A529-495C-95FA-F14EA9B85531}" dt="2021-06-10T14:32:28.658" v="1476" actId="478"/>
          <ac:graphicFrameMkLst>
            <pc:docMk/>
            <pc:sldMk cId="594603818" sldId="296"/>
            <ac:graphicFrameMk id="3" creationId="{396FB2E9-FB52-4EE6-8F08-3F4DD24ED4A1}"/>
          </ac:graphicFrameMkLst>
        </pc:graphicFrameChg>
        <pc:graphicFrameChg chg="add mod modGraphic">
          <ac:chgData name="u108705009" userId="400dafbd-6550-45dc-9cd8-a1f53a47f29a" providerId="ADAL" clId="{FABEBC7D-A529-495C-95FA-F14EA9B85531}" dt="2021-06-10T14:33:58.511" v="1522" actId="1076"/>
          <ac:graphicFrameMkLst>
            <pc:docMk/>
            <pc:sldMk cId="594603818" sldId="296"/>
            <ac:graphicFrameMk id="4" creationId="{09381E69-65A8-46AE-A863-DFB1715061FA}"/>
          </ac:graphicFrameMkLst>
        </pc:graphicFrameChg>
      </pc:sldChg>
      <pc:sldChg chg="addSp delSp modSp add mod">
        <pc:chgData name="u108705009" userId="400dafbd-6550-45dc-9cd8-a1f53a47f29a" providerId="ADAL" clId="{FABEBC7D-A529-495C-95FA-F14EA9B85531}" dt="2021-06-10T14:49:42.162" v="2172" actId="20577"/>
        <pc:sldMkLst>
          <pc:docMk/>
          <pc:sldMk cId="533099804" sldId="297"/>
        </pc:sldMkLst>
        <pc:spChg chg="mod">
          <ac:chgData name="u108705009" userId="400dafbd-6550-45dc-9cd8-a1f53a47f29a" providerId="ADAL" clId="{FABEBC7D-A529-495C-95FA-F14EA9B85531}" dt="2021-06-10T14:49:42.162" v="2172" actId="20577"/>
          <ac:spMkLst>
            <pc:docMk/>
            <pc:sldMk cId="533099804" sldId="297"/>
            <ac:spMk id="12" creationId="{3DB1F6F2-F33B-45F4-8A84-3F707ECD75BA}"/>
          </ac:spMkLst>
        </pc:spChg>
        <pc:graphicFrameChg chg="add del mod">
          <ac:chgData name="u108705009" userId="400dafbd-6550-45dc-9cd8-a1f53a47f29a" providerId="ADAL" clId="{FABEBC7D-A529-495C-95FA-F14EA9B85531}" dt="2021-06-10T14:36:43.708" v="1646"/>
          <ac:graphicFrameMkLst>
            <pc:docMk/>
            <pc:sldMk cId="533099804" sldId="297"/>
            <ac:graphicFrameMk id="3" creationId="{3DB59BA3-83CA-4AA7-8B53-05142E413782}"/>
          </ac:graphicFrameMkLst>
        </pc:graphicFrameChg>
        <pc:graphicFrameChg chg="add del mod modGraphic">
          <ac:chgData name="u108705009" userId="400dafbd-6550-45dc-9cd8-a1f53a47f29a" providerId="ADAL" clId="{FABEBC7D-A529-495C-95FA-F14EA9B85531}" dt="2021-06-10T14:42:01.812" v="2073" actId="478"/>
          <ac:graphicFrameMkLst>
            <pc:docMk/>
            <pc:sldMk cId="533099804" sldId="297"/>
            <ac:graphicFrameMk id="4" creationId="{F8DBB7B1-14FE-4552-AD81-4C67613F11E4}"/>
          </ac:graphicFrameMkLst>
        </pc:graphicFrameChg>
        <pc:graphicFrameChg chg="add mod modGraphic">
          <ac:chgData name="u108705009" userId="400dafbd-6550-45dc-9cd8-a1f53a47f29a" providerId="ADAL" clId="{FABEBC7D-A529-495C-95FA-F14EA9B85531}" dt="2021-06-10T14:49:12.394" v="2170" actId="14734"/>
          <ac:graphicFrameMkLst>
            <pc:docMk/>
            <pc:sldMk cId="533099804" sldId="297"/>
            <ac:graphicFrameMk id="6" creationId="{3F6066A6-7CEB-4036-8FFC-9CF9ABF58984}"/>
          </ac:graphicFrameMkLst>
        </pc:graphicFrameChg>
        <pc:graphicFrameChg chg="add del mod">
          <ac:chgData name="u108705009" userId="400dafbd-6550-45dc-9cd8-a1f53a47f29a" providerId="ADAL" clId="{FABEBC7D-A529-495C-95FA-F14EA9B85531}" dt="2021-06-10T14:46:17.213" v="2140" actId="478"/>
          <ac:graphicFrameMkLst>
            <pc:docMk/>
            <pc:sldMk cId="533099804" sldId="297"/>
            <ac:graphicFrameMk id="9" creationId="{73B8436E-8349-4659-B6EB-CC02072BAA63}"/>
          </ac:graphicFrameMkLst>
        </pc:graphicFrameChg>
        <pc:picChg chg="mod">
          <ac:chgData name="u108705009" userId="400dafbd-6550-45dc-9cd8-a1f53a47f29a" providerId="ADAL" clId="{FABEBC7D-A529-495C-95FA-F14EA9B85531}" dt="2021-06-10T14:47:10.700" v="2158" actId="1076"/>
          <ac:picMkLst>
            <pc:docMk/>
            <pc:sldMk cId="533099804" sldId="297"/>
            <ac:picMk id="10" creationId="{8452E4E3-A863-417B-8D0E-EED8609E09C4}"/>
          </ac:picMkLst>
        </pc:picChg>
      </pc:sldChg>
      <pc:sldChg chg="add del">
        <pc:chgData name="u108705009" userId="400dafbd-6550-45dc-9cd8-a1f53a47f29a" providerId="ADAL" clId="{FABEBC7D-A529-495C-95FA-F14EA9B85531}" dt="2021-06-10T14:44:52.356" v="2127"/>
        <pc:sldMkLst>
          <pc:docMk/>
          <pc:sldMk cId="4133084092" sldId="298"/>
        </pc:sldMkLst>
      </pc:sldChg>
      <pc:sldChg chg="modSp add del mod">
        <pc:chgData name="u108705009" userId="400dafbd-6550-45dc-9cd8-a1f53a47f29a" providerId="ADAL" clId="{FABEBC7D-A529-495C-95FA-F14EA9B85531}" dt="2021-06-10T14:44:47.413" v="2125"/>
        <pc:sldMkLst>
          <pc:docMk/>
          <pc:sldMk cId="4274482962" sldId="298"/>
        </pc:sldMkLst>
        <pc:graphicFrameChg chg="mod">
          <ac:chgData name="u108705009" userId="400dafbd-6550-45dc-9cd8-a1f53a47f29a" providerId="ADAL" clId="{FABEBC7D-A529-495C-95FA-F14EA9B85531}" dt="2021-06-10T14:44:46.151" v="2124" actId="1076"/>
          <ac:graphicFrameMkLst>
            <pc:docMk/>
            <pc:sldMk cId="4274482962" sldId="298"/>
            <ac:graphicFrameMk id="7" creationId="{3E6C2952-B6DA-4446-BC13-3C074802B0B5}"/>
          </ac:graphicFrameMkLst>
        </pc:graphicFrameChg>
      </pc:sldChg>
    </pc:docChg>
  </pc:docChgLst>
  <pc:docChgLst>
    <pc:chgData name="u108705009" userId="400dafbd-6550-45dc-9cd8-a1f53a47f29a" providerId="ADAL" clId="{4A05F932-71E0-497B-8180-AF1F73375575}"/>
    <pc:docChg chg="undo redo custSel addSld delSld modSld sldOrd">
      <pc:chgData name="u108705009" userId="400dafbd-6550-45dc-9cd8-a1f53a47f29a" providerId="ADAL" clId="{4A05F932-71E0-497B-8180-AF1F73375575}" dt="2021-05-07T18:05:47.269" v="5147" actId="113"/>
      <pc:docMkLst>
        <pc:docMk/>
      </pc:docMkLst>
      <pc:sldChg chg="modSp mod">
        <pc:chgData name="u108705009" userId="400dafbd-6550-45dc-9cd8-a1f53a47f29a" providerId="ADAL" clId="{4A05F932-71E0-497B-8180-AF1F73375575}" dt="2021-05-07T17:19:59.054" v="4267" actId="27636"/>
        <pc:sldMkLst>
          <pc:docMk/>
          <pc:sldMk cId="54055689" sldId="256"/>
        </pc:sldMkLst>
        <pc:spChg chg="mod">
          <ac:chgData name="u108705009" userId="400dafbd-6550-45dc-9cd8-a1f53a47f29a" providerId="ADAL" clId="{4A05F932-71E0-497B-8180-AF1F73375575}" dt="2021-05-07T17:19:59.054" v="4267" actId="27636"/>
          <ac:spMkLst>
            <pc:docMk/>
            <pc:sldMk cId="54055689" sldId="256"/>
            <ac:spMk id="3" creationId="{2A9ADAF2-96C5-404C-96C9-F0AEC7E3C0CD}"/>
          </ac:spMkLst>
        </pc:spChg>
      </pc:sldChg>
      <pc:sldChg chg="modSp mod">
        <pc:chgData name="u108705009" userId="400dafbd-6550-45dc-9cd8-a1f53a47f29a" providerId="ADAL" clId="{4A05F932-71E0-497B-8180-AF1F73375575}" dt="2021-05-07T17:19:41.097" v="4263" actId="403"/>
        <pc:sldMkLst>
          <pc:docMk/>
          <pc:sldMk cId="3727946097" sldId="257"/>
        </pc:sldMkLst>
        <pc:spChg chg="mod">
          <ac:chgData name="u108705009" userId="400dafbd-6550-45dc-9cd8-a1f53a47f29a" providerId="ADAL" clId="{4A05F932-71E0-497B-8180-AF1F73375575}" dt="2021-05-07T17:19:41.097" v="4263" actId="403"/>
          <ac:spMkLst>
            <pc:docMk/>
            <pc:sldMk cId="3727946097" sldId="257"/>
            <ac:spMk id="2" creationId="{202E5928-738F-403A-B48B-43AA63F05A60}"/>
          </ac:spMkLst>
        </pc:spChg>
        <pc:spChg chg="mod">
          <ac:chgData name="u108705009" userId="400dafbd-6550-45dc-9cd8-a1f53a47f29a" providerId="ADAL" clId="{4A05F932-71E0-497B-8180-AF1F73375575}" dt="2021-05-07T12:55:28.899" v="3836" actId="2711"/>
          <ac:spMkLst>
            <pc:docMk/>
            <pc:sldMk cId="3727946097" sldId="257"/>
            <ac:spMk id="23" creationId="{FA0886B0-E3E6-423A-ADE3-4AAF81EBB61A}"/>
          </ac:spMkLst>
        </pc:spChg>
      </pc:sldChg>
      <pc:sldChg chg="modSp mod">
        <pc:chgData name="u108705009" userId="400dafbd-6550-45dc-9cd8-a1f53a47f29a" providerId="ADAL" clId="{4A05F932-71E0-497B-8180-AF1F73375575}" dt="2021-05-07T17:19:36.134" v="4261" actId="120"/>
        <pc:sldMkLst>
          <pc:docMk/>
          <pc:sldMk cId="487057512" sldId="259"/>
        </pc:sldMkLst>
        <pc:spChg chg="mod">
          <ac:chgData name="u108705009" userId="400dafbd-6550-45dc-9cd8-a1f53a47f29a" providerId="ADAL" clId="{4A05F932-71E0-497B-8180-AF1F73375575}" dt="2021-05-07T17:19:36.134" v="4261" actId="120"/>
          <ac:spMkLst>
            <pc:docMk/>
            <pc:sldMk cId="487057512" sldId="259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2:54:05.780" v="3828" actId="2711"/>
          <ac:spMkLst>
            <pc:docMk/>
            <pc:sldMk cId="487057512" sldId="259"/>
            <ac:spMk id="3" creationId="{BE386EA9-81C1-49EF-981A-F3E5A87E15EC}"/>
          </ac:spMkLst>
        </pc:spChg>
      </pc:sldChg>
      <pc:sldChg chg="del">
        <pc:chgData name="u108705009" userId="400dafbd-6550-45dc-9cd8-a1f53a47f29a" providerId="ADAL" clId="{4A05F932-71E0-497B-8180-AF1F73375575}" dt="2021-04-25T08:01:52.160" v="1288" actId="47"/>
        <pc:sldMkLst>
          <pc:docMk/>
          <pc:sldMk cId="3332467104" sldId="262"/>
        </pc:sldMkLst>
      </pc:sldChg>
      <pc:sldChg chg="del">
        <pc:chgData name="u108705009" userId="400dafbd-6550-45dc-9cd8-a1f53a47f29a" providerId="ADAL" clId="{4A05F932-71E0-497B-8180-AF1F73375575}" dt="2021-04-25T08:01:29.236" v="1282" actId="47"/>
        <pc:sldMkLst>
          <pc:docMk/>
          <pc:sldMk cId="3631920286" sldId="263"/>
        </pc:sldMkLst>
      </pc:sldChg>
      <pc:sldChg chg="del">
        <pc:chgData name="u108705009" userId="400dafbd-6550-45dc-9cd8-a1f53a47f29a" providerId="ADAL" clId="{4A05F932-71E0-497B-8180-AF1F73375575}" dt="2021-04-25T08:01:36.013" v="1283" actId="47"/>
        <pc:sldMkLst>
          <pc:docMk/>
          <pc:sldMk cId="1544754315" sldId="264"/>
        </pc:sldMkLst>
      </pc:sldChg>
      <pc:sldChg chg="del">
        <pc:chgData name="u108705009" userId="400dafbd-6550-45dc-9cd8-a1f53a47f29a" providerId="ADAL" clId="{4A05F932-71E0-497B-8180-AF1F73375575}" dt="2021-04-25T08:01:43.061" v="1284" actId="47"/>
        <pc:sldMkLst>
          <pc:docMk/>
          <pc:sldMk cId="3781177791" sldId="265"/>
        </pc:sldMkLst>
      </pc:sldChg>
      <pc:sldChg chg="del">
        <pc:chgData name="u108705009" userId="400dafbd-6550-45dc-9cd8-a1f53a47f29a" providerId="ADAL" clId="{4A05F932-71E0-497B-8180-AF1F73375575}" dt="2021-04-25T08:01:44.218" v="1285" actId="47"/>
        <pc:sldMkLst>
          <pc:docMk/>
          <pc:sldMk cId="1770609401" sldId="266"/>
        </pc:sldMkLst>
      </pc:sldChg>
      <pc:sldChg chg="del">
        <pc:chgData name="u108705009" userId="400dafbd-6550-45dc-9cd8-a1f53a47f29a" providerId="ADAL" clId="{4A05F932-71E0-497B-8180-AF1F73375575}" dt="2021-04-25T08:01:45.001" v="1286" actId="47"/>
        <pc:sldMkLst>
          <pc:docMk/>
          <pc:sldMk cId="2407106454" sldId="267"/>
        </pc:sldMkLst>
      </pc:sldChg>
      <pc:sldChg chg="del">
        <pc:chgData name="u108705009" userId="400dafbd-6550-45dc-9cd8-a1f53a47f29a" providerId="ADAL" clId="{4A05F932-71E0-497B-8180-AF1F73375575}" dt="2021-04-25T08:01:46.110" v="1287" actId="47"/>
        <pc:sldMkLst>
          <pc:docMk/>
          <pc:sldMk cId="1856780543" sldId="268"/>
        </pc:sldMkLst>
      </pc:sldChg>
      <pc:sldChg chg="del">
        <pc:chgData name="u108705009" userId="400dafbd-6550-45dc-9cd8-a1f53a47f29a" providerId="ADAL" clId="{4A05F932-71E0-497B-8180-AF1F73375575}" dt="2021-04-25T08:01:25.453" v="1281" actId="47"/>
        <pc:sldMkLst>
          <pc:docMk/>
          <pc:sldMk cId="2879340674" sldId="269"/>
        </pc:sldMkLst>
      </pc:sldChg>
      <pc:sldChg chg="del">
        <pc:chgData name="u108705009" userId="400dafbd-6550-45dc-9cd8-a1f53a47f29a" providerId="ADAL" clId="{4A05F932-71E0-497B-8180-AF1F73375575}" dt="2021-04-25T08:01:22.732" v="1280" actId="47"/>
        <pc:sldMkLst>
          <pc:docMk/>
          <pc:sldMk cId="2585693464" sldId="270"/>
        </pc:sldMkLst>
      </pc:sldChg>
      <pc:sldChg chg="modSp mod">
        <pc:chgData name="u108705009" userId="400dafbd-6550-45dc-9cd8-a1f53a47f29a" providerId="ADAL" clId="{4A05F932-71E0-497B-8180-AF1F73375575}" dt="2021-05-07T17:19:29.877" v="4256" actId="120"/>
        <pc:sldMkLst>
          <pc:docMk/>
          <pc:sldMk cId="1542131468" sldId="271"/>
        </pc:sldMkLst>
        <pc:spChg chg="mod">
          <ac:chgData name="u108705009" userId="400dafbd-6550-45dc-9cd8-a1f53a47f29a" providerId="ADAL" clId="{4A05F932-71E0-497B-8180-AF1F73375575}" dt="2021-05-07T17:19:29.877" v="4256" actId="120"/>
          <ac:spMkLst>
            <pc:docMk/>
            <pc:sldMk cId="1542131468" sldId="271"/>
            <ac:spMk id="2" creationId="{6867F6A1-1E55-4B4C-B1E3-325EEDAC6CB4}"/>
          </ac:spMkLst>
        </pc:spChg>
        <pc:spChg chg="mod">
          <ac:chgData name="u108705009" userId="400dafbd-6550-45dc-9cd8-a1f53a47f29a" providerId="ADAL" clId="{4A05F932-71E0-497B-8180-AF1F73375575}" dt="2021-05-07T12:54:26.550" v="3830" actId="2711"/>
          <ac:spMkLst>
            <pc:docMk/>
            <pc:sldMk cId="1542131468" sldId="271"/>
            <ac:spMk id="3" creationId="{4AE1AA6B-D9D8-4DAD-A6A8-2FD1A8EDDB71}"/>
          </ac:spMkLst>
        </pc:spChg>
      </pc:sldChg>
      <pc:sldChg chg="modSp mod">
        <pc:chgData name="u108705009" userId="400dafbd-6550-45dc-9cd8-a1f53a47f29a" providerId="ADAL" clId="{4A05F932-71E0-497B-8180-AF1F73375575}" dt="2021-05-07T17:54:34.552" v="5095" actId="6549"/>
        <pc:sldMkLst>
          <pc:docMk/>
          <pc:sldMk cId="2778645602" sldId="272"/>
        </pc:sldMkLst>
        <pc:spChg chg="mod">
          <ac:chgData name="u108705009" userId="400dafbd-6550-45dc-9cd8-a1f53a47f29a" providerId="ADAL" clId="{4A05F932-71E0-497B-8180-AF1F73375575}" dt="2021-05-07T17:19:09.495" v="4251" actId="120"/>
          <ac:spMkLst>
            <pc:docMk/>
            <pc:sldMk cId="2778645602" sldId="272"/>
            <ac:spMk id="2" creationId="{B82430F9-23C8-41CA-8EA2-9E49AD40CFBE}"/>
          </ac:spMkLst>
        </pc:spChg>
        <pc:spChg chg="mod">
          <ac:chgData name="u108705009" userId="400dafbd-6550-45dc-9cd8-a1f53a47f29a" providerId="ADAL" clId="{4A05F932-71E0-497B-8180-AF1F73375575}" dt="2021-05-07T17:54:34.552" v="5095" actId="6549"/>
          <ac:spMkLst>
            <pc:docMk/>
            <pc:sldMk cId="2778645602" sldId="272"/>
            <ac:spMk id="3" creationId="{7FB4ED31-EECB-425B-9A1F-39E11162C6D9}"/>
          </ac:spMkLst>
        </pc:spChg>
      </pc:sldChg>
      <pc:sldChg chg="addSp delSp modSp mod setBg">
        <pc:chgData name="u108705009" userId="400dafbd-6550-45dc-9cd8-a1f53a47f29a" providerId="ADAL" clId="{4A05F932-71E0-497B-8180-AF1F73375575}" dt="2021-05-07T17:29:38.702" v="4373" actId="207"/>
        <pc:sldMkLst>
          <pc:docMk/>
          <pc:sldMk cId="1122282485" sldId="273"/>
        </pc:sldMkLst>
        <pc:spChg chg="mod">
          <ac:chgData name="u108705009" userId="400dafbd-6550-45dc-9cd8-a1f53a47f29a" providerId="ADAL" clId="{4A05F932-71E0-497B-8180-AF1F73375575}" dt="2021-05-07T17:17:56.298" v="4224" actId="403"/>
          <ac:spMkLst>
            <pc:docMk/>
            <pc:sldMk cId="1122282485" sldId="273"/>
            <ac:spMk id="2" creationId="{2A16F509-15EA-4E7B-8003-921FB515510E}"/>
          </ac:spMkLst>
        </pc:spChg>
        <pc:spChg chg="mod ord">
          <ac:chgData name="u108705009" userId="400dafbd-6550-45dc-9cd8-a1f53a47f29a" providerId="ADAL" clId="{4A05F932-71E0-497B-8180-AF1F73375575}" dt="2021-05-07T17:29:38.702" v="4373" actId="207"/>
          <ac:spMkLst>
            <pc:docMk/>
            <pc:sldMk cId="1122282485" sldId="273"/>
            <ac:spMk id="3" creationId="{763AE161-6CC6-4315-8999-86CDCD73C56A}"/>
          </ac:spMkLst>
        </pc:spChg>
        <pc:spChg chg="add">
          <ac:chgData name="u108705009" userId="400dafbd-6550-45dc-9cd8-a1f53a47f29a" providerId="ADAL" clId="{4A05F932-71E0-497B-8180-AF1F73375575}" dt="2021-04-25T07:47:14.108" v="489" actId="26606"/>
          <ac:spMkLst>
            <pc:docMk/>
            <pc:sldMk cId="1122282485" sldId="273"/>
            <ac:spMk id="9" creationId="{AC5EDEC7-C7E6-479B-9BC7-6FBB0719BE14}"/>
          </ac:spMkLst>
        </pc:spChg>
        <pc:spChg chg="add">
          <ac:chgData name="u108705009" userId="400dafbd-6550-45dc-9cd8-a1f53a47f29a" providerId="ADAL" clId="{4A05F932-71E0-497B-8180-AF1F73375575}" dt="2021-04-25T07:47:14.108" v="489" actId="26606"/>
          <ac:spMkLst>
            <pc:docMk/>
            <pc:sldMk cId="1122282485" sldId="273"/>
            <ac:spMk id="11" creationId="{14A49286-A6C8-44AD-BFC5-7879CB1F3F58}"/>
          </ac:spMkLst>
        </pc:spChg>
        <pc:spChg chg="add">
          <ac:chgData name="u108705009" userId="400dafbd-6550-45dc-9cd8-a1f53a47f29a" providerId="ADAL" clId="{4A05F932-71E0-497B-8180-AF1F73375575}" dt="2021-04-25T07:47:14.108" v="489" actId="26606"/>
          <ac:spMkLst>
            <pc:docMk/>
            <pc:sldMk cId="1122282485" sldId="273"/>
            <ac:spMk id="13" creationId="{D3FFE593-D88A-4336-A731-4A3A9FF89B67}"/>
          </ac:spMkLst>
        </pc:spChg>
        <pc:picChg chg="add del mod">
          <ac:chgData name="u108705009" userId="400dafbd-6550-45dc-9cd8-a1f53a47f29a" providerId="ADAL" clId="{4A05F932-71E0-497B-8180-AF1F73375575}" dt="2021-04-25T07:47:27.193" v="493" actId="478"/>
          <ac:picMkLst>
            <pc:docMk/>
            <pc:sldMk cId="1122282485" sldId="273"/>
            <ac:picMk id="4" creationId="{9800948F-8057-414B-BAEE-BD0376DE2A8E}"/>
          </ac:picMkLst>
        </pc:picChg>
        <pc:picChg chg="add mod">
          <ac:chgData name="u108705009" userId="400dafbd-6550-45dc-9cd8-a1f53a47f29a" providerId="ADAL" clId="{4A05F932-71E0-497B-8180-AF1F73375575}" dt="2021-05-07T17:09:52.217" v="4055" actId="1076"/>
          <ac:picMkLst>
            <pc:docMk/>
            <pc:sldMk cId="1122282485" sldId="273"/>
            <ac:picMk id="4" creationId="{A9D6FEB5-46C4-48CB-854A-843C00ACB9D7}"/>
          </ac:picMkLst>
        </pc:picChg>
        <pc:picChg chg="add del mod">
          <ac:chgData name="u108705009" userId="400dafbd-6550-45dc-9cd8-a1f53a47f29a" providerId="ADAL" clId="{4A05F932-71E0-497B-8180-AF1F73375575}" dt="2021-04-25T08:30:46.707" v="2960" actId="478"/>
          <ac:picMkLst>
            <pc:docMk/>
            <pc:sldMk cId="1122282485" sldId="273"/>
            <ac:picMk id="5" creationId="{03ABC17F-0728-4B72-B92A-278A6AD74529}"/>
          </ac:picMkLst>
        </pc:picChg>
      </pc:sldChg>
      <pc:sldChg chg="modSp mod">
        <pc:chgData name="u108705009" userId="400dafbd-6550-45dc-9cd8-a1f53a47f29a" providerId="ADAL" clId="{4A05F932-71E0-497B-8180-AF1F73375575}" dt="2021-05-07T17:39:57.687" v="4558" actId="1076"/>
        <pc:sldMkLst>
          <pc:docMk/>
          <pc:sldMk cId="3716696156" sldId="274"/>
        </pc:sldMkLst>
        <pc:spChg chg="mod">
          <ac:chgData name="u108705009" userId="400dafbd-6550-45dc-9cd8-a1f53a47f29a" providerId="ADAL" clId="{4A05F932-71E0-497B-8180-AF1F73375575}" dt="2021-05-07T17:21:42.427" v="4271" actId="2711"/>
          <ac:spMkLst>
            <pc:docMk/>
            <pc:sldMk cId="3716696156" sldId="274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7:39:57.687" v="4558" actId="1076"/>
          <ac:spMkLst>
            <pc:docMk/>
            <pc:sldMk cId="3716696156" sldId="274"/>
            <ac:spMk id="3" creationId="{BE386EA9-81C1-49EF-981A-F3E5A87E15EC}"/>
          </ac:spMkLst>
        </pc:spChg>
      </pc:sldChg>
      <pc:sldChg chg="modSp mod">
        <pc:chgData name="u108705009" userId="400dafbd-6550-45dc-9cd8-a1f53a47f29a" providerId="ADAL" clId="{4A05F932-71E0-497B-8180-AF1F73375575}" dt="2021-05-07T17:56:59.835" v="5114"/>
        <pc:sldMkLst>
          <pc:docMk/>
          <pc:sldMk cId="1437017466" sldId="275"/>
        </pc:sldMkLst>
        <pc:spChg chg="mod">
          <ac:chgData name="u108705009" userId="400dafbd-6550-45dc-9cd8-a1f53a47f29a" providerId="ADAL" clId="{4A05F932-71E0-497B-8180-AF1F73375575}" dt="2021-05-07T17:18:42.343" v="4242" actId="120"/>
          <ac:spMkLst>
            <pc:docMk/>
            <pc:sldMk cId="1437017466" sldId="275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7:23:14.433" v="4347" actId="20577"/>
          <ac:spMkLst>
            <pc:docMk/>
            <pc:sldMk cId="1437017466" sldId="275"/>
            <ac:spMk id="3" creationId="{BE386EA9-81C1-49EF-981A-F3E5A87E15EC}"/>
          </ac:spMkLst>
        </pc:spChg>
        <pc:graphicFrameChg chg="mod modGraphic">
          <ac:chgData name="u108705009" userId="400dafbd-6550-45dc-9cd8-a1f53a47f29a" providerId="ADAL" clId="{4A05F932-71E0-497B-8180-AF1F73375575}" dt="2021-05-07T17:56:59.835" v="5114"/>
          <ac:graphicFrameMkLst>
            <pc:docMk/>
            <pc:sldMk cId="1437017466" sldId="275"/>
            <ac:graphicFrameMk id="6" creationId="{5B0037E7-E4DA-48AE-8338-558761733D64}"/>
          </ac:graphicFrameMkLst>
        </pc:graphicFrameChg>
      </pc:sldChg>
      <pc:sldChg chg="modSp mod">
        <pc:chgData name="u108705009" userId="400dafbd-6550-45dc-9cd8-a1f53a47f29a" providerId="ADAL" clId="{4A05F932-71E0-497B-8180-AF1F73375575}" dt="2021-05-07T17:22:04.952" v="4273" actId="2711"/>
        <pc:sldMkLst>
          <pc:docMk/>
          <pc:sldMk cId="3447916851" sldId="276"/>
        </pc:sldMkLst>
        <pc:spChg chg="mod">
          <ac:chgData name="u108705009" userId="400dafbd-6550-45dc-9cd8-a1f53a47f29a" providerId="ADAL" clId="{4A05F932-71E0-497B-8180-AF1F73375575}" dt="2021-05-07T17:18:51.491" v="4245" actId="120"/>
          <ac:spMkLst>
            <pc:docMk/>
            <pc:sldMk cId="3447916851" sldId="276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7:22:04.952" v="4273" actId="2711"/>
          <ac:spMkLst>
            <pc:docMk/>
            <pc:sldMk cId="3447916851" sldId="276"/>
            <ac:spMk id="3" creationId="{BE386EA9-81C1-49EF-981A-F3E5A87E15EC}"/>
          </ac:spMkLst>
        </pc:spChg>
      </pc:sldChg>
      <pc:sldChg chg="addSp delSp modSp add mod ord addAnim delAnim">
        <pc:chgData name="u108705009" userId="400dafbd-6550-45dc-9cd8-a1f53a47f29a" providerId="ADAL" clId="{4A05F932-71E0-497B-8180-AF1F73375575}" dt="2021-05-07T18:05:47.269" v="5147" actId="113"/>
        <pc:sldMkLst>
          <pc:docMk/>
          <pc:sldMk cId="3876901202" sldId="277"/>
        </pc:sldMkLst>
        <pc:spChg chg="mod">
          <ac:chgData name="u108705009" userId="400dafbd-6550-45dc-9cd8-a1f53a47f29a" providerId="ADAL" clId="{4A05F932-71E0-497B-8180-AF1F73375575}" dt="2021-05-07T17:39:28.256" v="4553"/>
          <ac:spMkLst>
            <pc:docMk/>
            <pc:sldMk cId="3876901202" sldId="277"/>
            <ac:spMk id="2" creationId="{00000000-0000-0000-0000-000000000000}"/>
          </ac:spMkLst>
        </pc:spChg>
        <pc:spChg chg="add del mod">
          <ac:chgData name="u108705009" userId="400dafbd-6550-45dc-9cd8-a1f53a47f29a" providerId="ADAL" clId="{4A05F932-71E0-497B-8180-AF1F73375575}" dt="2021-05-07T12:50:16.176" v="3726" actId="478"/>
          <ac:spMkLst>
            <pc:docMk/>
            <pc:sldMk cId="3876901202" sldId="277"/>
            <ac:spMk id="5" creationId="{00000000-0000-0000-0000-000000000000}"/>
          </ac:spMkLst>
        </pc:spChg>
        <pc:spChg chg="add del">
          <ac:chgData name="u108705009" userId="400dafbd-6550-45dc-9cd8-a1f53a47f29a" providerId="ADAL" clId="{4A05F932-71E0-497B-8180-AF1F73375575}" dt="2021-05-07T12:50:16.726" v="3727" actId="478"/>
          <ac:spMkLst>
            <pc:docMk/>
            <pc:sldMk cId="3876901202" sldId="277"/>
            <ac:spMk id="6" creationId="{00000000-0000-0000-0000-000000000000}"/>
          </ac:spMkLst>
        </pc:spChg>
        <pc:graphicFrameChg chg="del mod modGraphic">
          <ac:chgData name="u108705009" userId="400dafbd-6550-45dc-9cd8-a1f53a47f29a" providerId="ADAL" clId="{4A05F932-71E0-497B-8180-AF1F73375575}" dt="2021-05-07T16:59:45.382" v="3970" actId="478"/>
          <ac:graphicFrameMkLst>
            <pc:docMk/>
            <pc:sldMk cId="3876901202" sldId="277"/>
            <ac:graphicFrameMk id="4" creationId="{00000000-0000-0000-0000-000000000000}"/>
          </ac:graphicFrameMkLst>
        </pc:graphicFrameChg>
        <pc:graphicFrameChg chg="add mod modGraphic">
          <ac:chgData name="u108705009" userId="400dafbd-6550-45dc-9cd8-a1f53a47f29a" providerId="ADAL" clId="{4A05F932-71E0-497B-8180-AF1F73375575}" dt="2021-05-07T18:05:47.269" v="5147" actId="113"/>
          <ac:graphicFrameMkLst>
            <pc:docMk/>
            <pc:sldMk cId="3876901202" sldId="277"/>
            <ac:graphicFrameMk id="7" creationId="{3E6C2952-B6DA-4446-BC13-3C074802B0B5}"/>
          </ac:graphicFrameMkLst>
        </pc:graphicFrameChg>
      </pc:sldChg>
      <pc:sldChg chg="delSp modSp add mod modNotesTx">
        <pc:chgData name="u108705009" userId="400dafbd-6550-45dc-9cd8-a1f53a47f29a" providerId="ADAL" clId="{4A05F932-71E0-497B-8180-AF1F73375575}" dt="2021-05-07T17:58:58.481" v="5118" actId="20577"/>
        <pc:sldMkLst>
          <pc:docMk/>
          <pc:sldMk cId="3046014132" sldId="278"/>
        </pc:sldMkLst>
        <pc:spChg chg="mod">
          <ac:chgData name="u108705009" userId="400dafbd-6550-45dc-9cd8-a1f53a47f29a" providerId="ADAL" clId="{4A05F932-71E0-497B-8180-AF1F73375575}" dt="2021-05-07T17:18:17.295" v="4232" actId="120"/>
          <ac:spMkLst>
            <pc:docMk/>
            <pc:sldMk cId="3046014132" sldId="278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7:58:58.481" v="5118" actId="20577"/>
          <ac:spMkLst>
            <pc:docMk/>
            <pc:sldMk cId="3046014132" sldId="278"/>
            <ac:spMk id="3" creationId="{BE386EA9-81C1-49EF-981A-F3E5A87E15EC}"/>
          </ac:spMkLst>
        </pc:spChg>
        <pc:graphicFrameChg chg="del">
          <ac:chgData name="u108705009" userId="400dafbd-6550-45dc-9cd8-a1f53a47f29a" providerId="ADAL" clId="{4A05F932-71E0-497B-8180-AF1F73375575}" dt="2021-04-25T07:41:09.241" v="38" actId="478"/>
          <ac:graphicFrameMkLst>
            <pc:docMk/>
            <pc:sldMk cId="3046014132" sldId="278"/>
            <ac:graphicFrameMk id="6" creationId="{5B0037E7-E4DA-48AE-8338-558761733D64}"/>
          </ac:graphicFrameMkLst>
        </pc:graphicFrameChg>
      </pc:sldChg>
      <pc:sldChg chg="addSp delSp modSp add del mod setBg delDesignElem">
        <pc:chgData name="u108705009" userId="400dafbd-6550-45dc-9cd8-a1f53a47f29a" providerId="ADAL" clId="{4A05F932-71E0-497B-8180-AF1F73375575}" dt="2021-05-07T17:16:58.025" v="4197" actId="47"/>
        <pc:sldMkLst>
          <pc:docMk/>
          <pc:sldMk cId="1525445096" sldId="279"/>
        </pc:sldMkLst>
        <pc:spChg chg="mod">
          <ac:chgData name="u108705009" userId="400dafbd-6550-45dc-9cd8-a1f53a47f29a" providerId="ADAL" clId="{4A05F932-71E0-497B-8180-AF1F73375575}" dt="2021-04-25T07:50:35.511" v="694" actId="1076"/>
          <ac:spMkLst>
            <pc:docMk/>
            <pc:sldMk cId="1525445096" sldId="279"/>
            <ac:spMk id="2" creationId="{2A16F509-15EA-4E7B-8003-921FB515510E}"/>
          </ac:spMkLst>
        </pc:spChg>
        <pc:spChg chg="mod ord">
          <ac:chgData name="u108705009" userId="400dafbd-6550-45dc-9cd8-a1f53a47f29a" providerId="ADAL" clId="{4A05F932-71E0-497B-8180-AF1F73375575}" dt="2021-05-07T17:10:45.842" v="4074" actId="14"/>
          <ac:spMkLst>
            <pc:docMk/>
            <pc:sldMk cId="1525445096" sldId="279"/>
            <ac:spMk id="3" creationId="{763AE161-6CC6-4315-8999-86CDCD73C56A}"/>
          </ac:spMkLst>
        </pc:spChg>
        <pc:spChg chg="add">
          <ac:chgData name="u108705009" userId="400dafbd-6550-45dc-9cd8-a1f53a47f29a" providerId="ADAL" clId="{4A05F932-71E0-497B-8180-AF1F73375575}" dt="2021-04-25T07:50:24.865" v="691" actId="26606"/>
          <ac:spMkLst>
            <pc:docMk/>
            <pc:sldMk cId="1525445096" sldId="279"/>
            <ac:spMk id="6" creationId="{A4864A0B-4663-4052-A3D8-E2BB2CFCEAB9}"/>
          </ac:spMkLst>
        </pc:spChg>
        <pc:spChg chg="add">
          <ac:chgData name="u108705009" userId="400dafbd-6550-45dc-9cd8-a1f53a47f29a" providerId="ADAL" clId="{4A05F932-71E0-497B-8180-AF1F73375575}" dt="2021-04-25T07:50:24.865" v="691" actId="26606"/>
          <ac:spMkLst>
            <pc:docMk/>
            <pc:sldMk cId="1525445096" sldId="279"/>
            <ac:spMk id="7" creationId="{B8ABD4F0-F3AF-4397-B777-A0D45BFDAD24}"/>
          </ac:spMkLst>
        </pc:spChg>
        <pc:spChg chg="del">
          <ac:chgData name="u108705009" userId="400dafbd-6550-45dc-9cd8-a1f53a47f29a" providerId="ADAL" clId="{4A05F932-71E0-497B-8180-AF1F73375575}" dt="2021-04-25T07:48:29.299" v="499"/>
          <ac:spMkLst>
            <pc:docMk/>
            <pc:sldMk cId="1525445096" sldId="279"/>
            <ac:spMk id="9" creationId="{AC5EDEC7-C7E6-479B-9BC7-6FBB0719BE14}"/>
          </ac:spMkLst>
        </pc:spChg>
        <pc:spChg chg="del">
          <ac:chgData name="u108705009" userId="400dafbd-6550-45dc-9cd8-a1f53a47f29a" providerId="ADAL" clId="{4A05F932-71E0-497B-8180-AF1F73375575}" dt="2021-04-25T07:48:29.299" v="499"/>
          <ac:spMkLst>
            <pc:docMk/>
            <pc:sldMk cId="1525445096" sldId="279"/>
            <ac:spMk id="11" creationId="{14A49286-A6C8-44AD-BFC5-7879CB1F3F58}"/>
          </ac:spMkLst>
        </pc:spChg>
        <pc:spChg chg="del">
          <ac:chgData name="u108705009" userId="400dafbd-6550-45dc-9cd8-a1f53a47f29a" providerId="ADAL" clId="{4A05F932-71E0-497B-8180-AF1F73375575}" dt="2021-04-25T07:48:29.299" v="499"/>
          <ac:spMkLst>
            <pc:docMk/>
            <pc:sldMk cId="1525445096" sldId="279"/>
            <ac:spMk id="13" creationId="{D3FFE593-D88A-4336-A731-4A3A9FF89B67}"/>
          </ac:spMkLst>
        </pc:spChg>
        <pc:picChg chg="add del mod">
          <ac:chgData name="u108705009" userId="400dafbd-6550-45dc-9cd8-a1f53a47f29a" providerId="ADAL" clId="{4A05F932-71E0-497B-8180-AF1F73375575}" dt="2021-04-25T08:31:26.502" v="2964" actId="478"/>
          <ac:picMkLst>
            <pc:docMk/>
            <pc:sldMk cId="1525445096" sldId="279"/>
            <ac:picMk id="4" creationId="{7D3F93E4-C550-45B8-88BD-4C732D67289E}"/>
          </ac:picMkLst>
        </pc:picChg>
        <pc:picChg chg="del">
          <ac:chgData name="u108705009" userId="400dafbd-6550-45dc-9cd8-a1f53a47f29a" providerId="ADAL" clId="{4A05F932-71E0-497B-8180-AF1F73375575}" dt="2021-04-25T07:48:52.577" v="510" actId="478"/>
          <ac:picMkLst>
            <pc:docMk/>
            <pc:sldMk cId="1525445096" sldId="279"/>
            <ac:picMk id="5" creationId="{03ABC17F-0728-4B72-B92A-278A6AD74529}"/>
          </ac:picMkLst>
        </pc:picChg>
        <pc:picChg chg="add mod">
          <ac:chgData name="u108705009" userId="400dafbd-6550-45dc-9cd8-a1f53a47f29a" providerId="ADAL" clId="{4A05F932-71E0-497B-8180-AF1F73375575}" dt="2021-05-07T17:10:49.694" v="4075" actId="14100"/>
          <ac:picMkLst>
            <pc:docMk/>
            <pc:sldMk cId="1525445096" sldId="279"/>
            <ac:picMk id="5" creationId="{38B34EC4-D13E-4D35-B1B1-24EDA36D1E92}"/>
          </ac:picMkLst>
        </pc:picChg>
      </pc:sldChg>
      <pc:sldChg chg="addSp modSp add mod">
        <pc:chgData name="u108705009" userId="400dafbd-6550-45dc-9cd8-a1f53a47f29a" providerId="ADAL" clId="{4A05F932-71E0-497B-8180-AF1F73375575}" dt="2021-05-07T18:01:10.060" v="5138"/>
        <pc:sldMkLst>
          <pc:docMk/>
          <pc:sldMk cId="284522502" sldId="280"/>
        </pc:sldMkLst>
        <pc:spChg chg="mod">
          <ac:chgData name="u108705009" userId="400dafbd-6550-45dc-9cd8-a1f53a47f29a" providerId="ADAL" clId="{4A05F932-71E0-497B-8180-AF1F73375575}" dt="2021-05-07T17:33:13.184" v="4399" actId="403"/>
          <ac:spMkLst>
            <pc:docMk/>
            <pc:sldMk cId="284522502" sldId="280"/>
            <ac:spMk id="2" creationId="{BAC0F0BC-C02F-420A-A8C6-A0DAFF3DE6CF}"/>
          </ac:spMkLst>
        </pc:spChg>
        <pc:spChg chg="mod">
          <ac:chgData name="u108705009" userId="400dafbd-6550-45dc-9cd8-a1f53a47f29a" providerId="ADAL" clId="{4A05F932-71E0-497B-8180-AF1F73375575}" dt="2021-05-07T18:01:10.060" v="5138"/>
          <ac:spMkLst>
            <pc:docMk/>
            <pc:sldMk cId="284522502" sldId="280"/>
            <ac:spMk id="3" creationId="{BE386EA9-81C1-49EF-981A-F3E5A87E15EC}"/>
          </ac:spMkLst>
        </pc:spChg>
        <pc:spChg chg="add mod">
          <ac:chgData name="u108705009" userId="400dafbd-6550-45dc-9cd8-a1f53a47f29a" providerId="ADAL" clId="{4A05F932-71E0-497B-8180-AF1F73375575}" dt="2021-05-07T17:33:05.669" v="4398" actId="2711"/>
          <ac:spMkLst>
            <pc:docMk/>
            <pc:sldMk cId="284522502" sldId="280"/>
            <ac:spMk id="5" creationId="{47F0B4C1-7B74-496F-A6F5-4786D16E1366}"/>
          </ac:spMkLst>
        </pc:spChg>
        <pc:graphicFrameChg chg="add mod modGraphic">
          <ac:chgData name="u108705009" userId="400dafbd-6550-45dc-9cd8-a1f53a47f29a" providerId="ADAL" clId="{4A05F932-71E0-497B-8180-AF1F73375575}" dt="2021-05-07T17:40:13.945" v="4560" actId="2062"/>
          <ac:graphicFrameMkLst>
            <pc:docMk/>
            <pc:sldMk cId="284522502" sldId="280"/>
            <ac:graphicFrameMk id="4" creationId="{B9F4F15E-967F-4E2D-A3F4-7C723318F7D9}"/>
          </ac:graphicFrameMkLst>
        </pc:graphicFrameChg>
      </pc:sldChg>
      <pc:sldChg chg="addSp delSp modSp new mod">
        <pc:chgData name="u108705009" userId="400dafbd-6550-45dc-9cd8-a1f53a47f29a" providerId="ADAL" clId="{4A05F932-71E0-497B-8180-AF1F73375575}" dt="2021-05-07T17:35:28.676" v="4464"/>
        <pc:sldMkLst>
          <pc:docMk/>
          <pc:sldMk cId="2299367966" sldId="281"/>
        </pc:sldMkLst>
        <pc:spChg chg="mod">
          <ac:chgData name="u108705009" userId="400dafbd-6550-45dc-9cd8-a1f53a47f29a" providerId="ADAL" clId="{4A05F932-71E0-497B-8180-AF1F73375575}" dt="2021-05-07T17:33:30.014" v="4425" actId="27636"/>
          <ac:spMkLst>
            <pc:docMk/>
            <pc:sldMk cId="2299367966" sldId="281"/>
            <ac:spMk id="2" creationId="{093595F9-5C3D-42E4-9647-3DDA6291CB09}"/>
          </ac:spMkLst>
        </pc:spChg>
        <pc:spChg chg="del">
          <ac:chgData name="u108705009" userId="400dafbd-6550-45dc-9cd8-a1f53a47f29a" providerId="ADAL" clId="{4A05F932-71E0-497B-8180-AF1F73375575}" dt="2021-04-25T08:07:17.638" v="1388" actId="478"/>
          <ac:spMkLst>
            <pc:docMk/>
            <pc:sldMk cId="2299367966" sldId="281"/>
            <ac:spMk id="3" creationId="{CCCDAD91-9A0C-46FE-9607-6AD9C6377480}"/>
          </ac:spMkLst>
        </pc:spChg>
        <pc:graphicFrameChg chg="add del mod">
          <ac:chgData name="u108705009" userId="400dafbd-6550-45dc-9cd8-a1f53a47f29a" providerId="ADAL" clId="{4A05F932-71E0-497B-8180-AF1F73375575}" dt="2021-04-25T08:07:42.539" v="1395" actId="478"/>
          <ac:graphicFrameMkLst>
            <pc:docMk/>
            <pc:sldMk cId="2299367966" sldId="281"/>
            <ac:graphicFrameMk id="4" creationId="{00000000-0008-0000-0100-000002000000}"/>
          </ac:graphicFrameMkLst>
        </pc:graphicFrameChg>
        <pc:graphicFrameChg chg="add del mod">
          <ac:chgData name="u108705009" userId="400dafbd-6550-45dc-9cd8-a1f53a47f29a" providerId="ADAL" clId="{4A05F932-71E0-497B-8180-AF1F73375575}" dt="2021-04-25T08:07:56.362" v="1399" actId="478"/>
          <ac:graphicFrameMkLst>
            <pc:docMk/>
            <pc:sldMk cId="2299367966" sldId="281"/>
            <ac:graphicFrameMk id="5" creationId="{00000000-0008-0000-0100-000006000000}"/>
          </ac:graphicFrameMkLst>
        </pc:graphicFrameChg>
        <pc:graphicFrameChg chg="add mod">
          <ac:chgData name="u108705009" userId="400dafbd-6550-45dc-9cd8-a1f53a47f29a" providerId="ADAL" clId="{4A05F932-71E0-497B-8180-AF1F73375575}" dt="2021-05-07T17:34:55.175" v="4451" actId="403"/>
          <ac:graphicFrameMkLst>
            <pc:docMk/>
            <pc:sldMk cId="2299367966" sldId="281"/>
            <ac:graphicFrameMk id="6" creationId="{00000000-0008-0000-0100-000002000000}"/>
          </ac:graphicFrameMkLst>
        </pc:graphicFrameChg>
        <pc:graphicFrameChg chg="add mod">
          <ac:chgData name="u108705009" userId="400dafbd-6550-45dc-9cd8-a1f53a47f29a" providerId="ADAL" clId="{4A05F932-71E0-497B-8180-AF1F73375575}" dt="2021-05-07T17:35:28.676" v="4464"/>
          <ac:graphicFrameMkLst>
            <pc:docMk/>
            <pc:sldMk cId="2299367966" sldId="281"/>
            <ac:graphicFrameMk id="7" creationId="{00000000-0008-0000-0100-000003000000}"/>
          </ac:graphicFrameMkLst>
        </pc:graphicFrameChg>
      </pc:sldChg>
      <pc:sldChg chg="addSp delSp modSp add mod">
        <pc:chgData name="u108705009" userId="400dafbd-6550-45dc-9cd8-a1f53a47f29a" providerId="ADAL" clId="{4A05F932-71E0-497B-8180-AF1F73375575}" dt="2021-05-07T17:37:47.086" v="4513" actId="1076"/>
        <pc:sldMkLst>
          <pc:docMk/>
          <pc:sldMk cId="3018657964" sldId="282"/>
        </pc:sldMkLst>
        <pc:spChg chg="mod">
          <ac:chgData name="u108705009" userId="400dafbd-6550-45dc-9cd8-a1f53a47f29a" providerId="ADAL" clId="{4A05F932-71E0-497B-8180-AF1F73375575}" dt="2021-05-07T17:36:36.292" v="4489" actId="403"/>
          <ac:spMkLst>
            <pc:docMk/>
            <pc:sldMk cId="3018657964" sldId="282"/>
            <ac:spMk id="2" creationId="{093595F9-5C3D-42E4-9647-3DDA6291CB09}"/>
          </ac:spMkLst>
        </pc:spChg>
        <pc:graphicFrameChg chg="add mod">
          <ac:chgData name="u108705009" userId="400dafbd-6550-45dc-9cd8-a1f53a47f29a" providerId="ADAL" clId="{4A05F932-71E0-497B-8180-AF1F73375575}" dt="2021-05-07T17:36:26.435" v="4486" actId="14100"/>
          <ac:graphicFrameMkLst>
            <pc:docMk/>
            <pc:sldMk cId="3018657964" sldId="282"/>
            <ac:graphicFrameMk id="5" creationId="{00000000-0008-0000-0100-000004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09:25.754" v="1418" actId="478"/>
          <ac:graphicFrameMkLst>
            <pc:docMk/>
            <pc:sldMk cId="3018657964" sldId="282"/>
            <ac:graphicFrameMk id="6" creationId="{00000000-0008-0000-0100-000002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09:24.645" v="1417" actId="478"/>
          <ac:graphicFrameMkLst>
            <pc:docMk/>
            <pc:sldMk cId="3018657964" sldId="282"/>
            <ac:graphicFrameMk id="7" creationId="{00000000-0008-0000-0100-000003000000}"/>
          </ac:graphicFrameMkLst>
        </pc:graphicFrameChg>
        <pc:graphicFrameChg chg="add del mod">
          <ac:chgData name="u108705009" userId="400dafbd-6550-45dc-9cd8-a1f53a47f29a" providerId="ADAL" clId="{4A05F932-71E0-497B-8180-AF1F73375575}" dt="2021-04-25T08:09:46.117" v="1425" actId="478"/>
          <ac:graphicFrameMkLst>
            <pc:docMk/>
            <pc:sldMk cId="3018657964" sldId="282"/>
            <ac:graphicFrameMk id="8" creationId="{00000000-0008-0000-0100-000005000000}"/>
          </ac:graphicFrameMkLst>
        </pc:graphicFrameChg>
        <pc:graphicFrameChg chg="add mod">
          <ac:chgData name="u108705009" userId="400dafbd-6550-45dc-9cd8-a1f53a47f29a" providerId="ADAL" clId="{4A05F932-71E0-497B-8180-AF1F73375575}" dt="2021-05-07T17:37:47.086" v="4513" actId="1076"/>
          <ac:graphicFrameMkLst>
            <pc:docMk/>
            <pc:sldMk cId="3018657964" sldId="282"/>
            <ac:graphicFrameMk id="9" creationId="{00000000-0008-0000-0100-000005000000}"/>
          </ac:graphicFrameMkLst>
        </pc:graphicFrameChg>
      </pc:sldChg>
      <pc:sldChg chg="addSp delSp modSp add mod">
        <pc:chgData name="u108705009" userId="400dafbd-6550-45dc-9cd8-a1f53a47f29a" providerId="ADAL" clId="{4A05F932-71E0-497B-8180-AF1F73375575}" dt="2021-05-07T17:39:11.038" v="4552" actId="27636"/>
        <pc:sldMkLst>
          <pc:docMk/>
          <pc:sldMk cId="272956273" sldId="283"/>
        </pc:sldMkLst>
        <pc:spChg chg="mod">
          <ac:chgData name="u108705009" userId="400dafbd-6550-45dc-9cd8-a1f53a47f29a" providerId="ADAL" clId="{4A05F932-71E0-497B-8180-AF1F73375575}" dt="2021-05-07T17:39:11.038" v="4552" actId="27636"/>
          <ac:spMkLst>
            <pc:docMk/>
            <pc:sldMk cId="272956273" sldId="283"/>
            <ac:spMk id="2" creationId="{093595F9-5C3D-42E4-9647-3DDA6291CB09}"/>
          </ac:spMkLst>
        </pc:spChg>
        <pc:graphicFrameChg chg="add del mod">
          <ac:chgData name="u108705009" userId="400dafbd-6550-45dc-9cd8-a1f53a47f29a" providerId="ADAL" clId="{4A05F932-71E0-497B-8180-AF1F73375575}" dt="2021-04-25T08:10:14.794" v="1434" actId="478"/>
          <ac:graphicFrameMkLst>
            <pc:docMk/>
            <pc:sldMk cId="272956273" sldId="283"/>
            <ac:graphicFrameMk id="5" creationId="{00000000-0008-0000-0100-000006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10:18.909" v="1435" actId="478"/>
          <ac:graphicFrameMkLst>
            <pc:docMk/>
            <pc:sldMk cId="272956273" sldId="283"/>
            <ac:graphicFrameMk id="6" creationId="{00000000-0008-0000-0100-000002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10:30.221" v="1441" actId="478"/>
          <ac:graphicFrameMkLst>
            <pc:docMk/>
            <pc:sldMk cId="272956273" sldId="283"/>
            <ac:graphicFrameMk id="7" creationId="{00000000-0008-0000-0100-000003000000}"/>
          </ac:graphicFrameMkLst>
        </pc:graphicFrameChg>
        <pc:graphicFrameChg chg="add mod">
          <ac:chgData name="u108705009" userId="400dafbd-6550-45dc-9cd8-a1f53a47f29a" providerId="ADAL" clId="{4A05F932-71E0-497B-8180-AF1F73375575}" dt="2021-05-07T17:38:18.057" v="4529" actId="14100"/>
          <ac:graphicFrameMkLst>
            <pc:docMk/>
            <pc:sldMk cId="272956273" sldId="283"/>
            <ac:graphicFrameMk id="8" creationId="{00000000-0008-0000-0100-000006000000}"/>
          </ac:graphicFrameMkLst>
        </pc:graphicFrameChg>
        <pc:graphicFrameChg chg="add del mod">
          <ac:chgData name="u108705009" userId="400dafbd-6550-45dc-9cd8-a1f53a47f29a" providerId="ADAL" clId="{4A05F932-71E0-497B-8180-AF1F73375575}" dt="2021-04-25T08:10:38.748" v="1444" actId="478"/>
          <ac:graphicFrameMkLst>
            <pc:docMk/>
            <pc:sldMk cId="272956273" sldId="283"/>
            <ac:graphicFrameMk id="9" creationId="{00000000-0008-0000-0100-000007000000}"/>
          </ac:graphicFrameMkLst>
        </pc:graphicFrameChg>
        <pc:graphicFrameChg chg="add mod">
          <ac:chgData name="u108705009" userId="400dafbd-6550-45dc-9cd8-a1f53a47f29a" providerId="ADAL" clId="{4A05F932-71E0-497B-8180-AF1F73375575}" dt="2021-05-07T17:38:51.832" v="4547" actId="14100"/>
          <ac:graphicFrameMkLst>
            <pc:docMk/>
            <pc:sldMk cId="272956273" sldId="283"/>
            <ac:graphicFrameMk id="10" creationId="{00000000-0008-0000-0100-000007000000}"/>
          </ac:graphicFrameMkLst>
        </pc:graphicFrameChg>
      </pc:sldChg>
      <pc:sldChg chg="addSp delSp modSp add mod">
        <pc:chgData name="u108705009" userId="400dafbd-6550-45dc-9cd8-a1f53a47f29a" providerId="ADAL" clId="{4A05F932-71E0-497B-8180-AF1F73375575}" dt="2021-05-07T17:41:15.805" v="4582" actId="14100"/>
        <pc:sldMkLst>
          <pc:docMk/>
          <pc:sldMk cId="3676138407" sldId="284"/>
        </pc:sldMkLst>
        <pc:spChg chg="mod">
          <ac:chgData name="u108705009" userId="400dafbd-6550-45dc-9cd8-a1f53a47f29a" providerId="ADAL" clId="{4A05F932-71E0-497B-8180-AF1F73375575}" dt="2021-05-07T17:41:01.927" v="4572" actId="403"/>
          <ac:spMkLst>
            <pc:docMk/>
            <pc:sldMk cId="3676138407" sldId="284"/>
            <ac:spMk id="2" creationId="{093595F9-5C3D-42E4-9647-3DDA6291CB09}"/>
          </ac:spMkLst>
        </pc:spChg>
        <pc:graphicFrameChg chg="add mod">
          <ac:chgData name="u108705009" userId="400dafbd-6550-45dc-9cd8-a1f53a47f29a" providerId="ADAL" clId="{4A05F932-71E0-497B-8180-AF1F73375575}" dt="2021-05-07T17:41:15.805" v="4582" actId="14100"/>
          <ac:graphicFrameMkLst>
            <pc:docMk/>
            <pc:sldMk cId="3676138407" sldId="284"/>
            <ac:graphicFrameMk id="5" creationId="{00000000-0008-0000-0100-000008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10:59.176" v="1451" actId="478"/>
          <ac:graphicFrameMkLst>
            <pc:docMk/>
            <pc:sldMk cId="3676138407" sldId="284"/>
            <ac:graphicFrameMk id="6" creationId="{00000000-0008-0000-0100-000002000000}"/>
          </ac:graphicFrameMkLst>
        </pc:graphicFrameChg>
        <pc:graphicFrameChg chg="del">
          <ac:chgData name="u108705009" userId="400dafbd-6550-45dc-9cd8-a1f53a47f29a" providerId="ADAL" clId="{4A05F932-71E0-497B-8180-AF1F73375575}" dt="2021-04-25T08:10:56.749" v="1450" actId="478"/>
          <ac:graphicFrameMkLst>
            <pc:docMk/>
            <pc:sldMk cId="3676138407" sldId="284"/>
            <ac:graphicFrameMk id="7" creationId="{00000000-0008-0000-0100-000003000000}"/>
          </ac:graphicFrameMkLst>
        </pc:graphicFrameChg>
      </pc:sldChg>
      <pc:sldChg chg="addSp delSp modSp new mod">
        <pc:chgData name="u108705009" userId="400dafbd-6550-45dc-9cd8-a1f53a47f29a" providerId="ADAL" clId="{4A05F932-71E0-497B-8180-AF1F73375575}" dt="2021-05-07T17:50:10.739" v="5022" actId="255"/>
        <pc:sldMkLst>
          <pc:docMk/>
          <pc:sldMk cId="848404792" sldId="285"/>
        </pc:sldMkLst>
        <pc:spChg chg="mod">
          <ac:chgData name="u108705009" userId="400dafbd-6550-45dc-9cd8-a1f53a47f29a" providerId="ADAL" clId="{4A05F932-71E0-497B-8180-AF1F73375575}" dt="2021-04-25T08:13:37.110" v="1462"/>
          <ac:spMkLst>
            <pc:docMk/>
            <pc:sldMk cId="848404792" sldId="285"/>
            <ac:spMk id="2" creationId="{289862E4-04D8-4E05-90F1-7499371193D2}"/>
          </ac:spMkLst>
        </pc:spChg>
        <pc:spChg chg="del">
          <ac:chgData name="u108705009" userId="400dafbd-6550-45dc-9cd8-a1f53a47f29a" providerId="ADAL" clId="{4A05F932-71E0-497B-8180-AF1F73375575}" dt="2021-04-25T08:14:32.638" v="1463" actId="478"/>
          <ac:spMkLst>
            <pc:docMk/>
            <pc:sldMk cId="848404792" sldId="285"/>
            <ac:spMk id="3" creationId="{AFC8C94D-7642-48A6-863D-3C49B4963B8D}"/>
          </ac:spMkLst>
        </pc:spChg>
        <pc:spChg chg="add mod">
          <ac:chgData name="u108705009" userId="400dafbd-6550-45dc-9cd8-a1f53a47f29a" providerId="ADAL" clId="{4A05F932-71E0-497B-8180-AF1F73375575}" dt="2021-05-07T17:49:24.019" v="5016" actId="27636"/>
          <ac:spMkLst>
            <pc:docMk/>
            <pc:sldMk cId="848404792" sldId="285"/>
            <ac:spMk id="5" creationId="{B54DF91E-B980-4D23-95DA-8540FF6C8D12}"/>
          </ac:spMkLst>
        </pc:spChg>
        <pc:spChg chg="add mod">
          <ac:chgData name="u108705009" userId="400dafbd-6550-45dc-9cd8-a1f53a47f29a" providerId="ADAL" clId="{4A05F932-71E0-497B-8180-AF1F73375575}" dt="2021-05-07T17:48:29.641" v="5003" actId="14100"/>
          <ac:spMkLst>
            <pc:docMk/>
            <pc:sldMk cId="848404792" sldId="285"/>
            <ac:spMk id="6" creationId="{299C3904-F8DA-4DE6-816C-A7F78D6A10B5}"/>
          </ac:spMkLst>
        </pc:spChg>
        <pc:spChg chg="add mod">
          <ac:chgData name="u108705009" userId="400dafbd-6550-45dc-9cd8-a1f53a47f29a" providerId="ADAL" clId="{4A05F932-71E0-497B-8180-AF1F73375575}" dt="2021-05-07T17:48:47.452" v="5006" actId="1582"/>
          <ac:spMkLst>
            <pc:docMk/>
            <pc:sldMk cId="848404792" sldId="285"/>
            <ac:spMk id="7" creationId="{0AF7327C-3184-49ED-82A8-AF453554D01B}"/>
          </ac:spMkLst>
        </pc:spChg>
        <pc:graphicFrameChg chg="add mod modGraphic">
          <ac:chgData name="u108705009" userId="400dafbd-6550-45dc-9cd8-a1f53a47f29a" providerId="ADAL" clId="{4A05F932-71E0-497B-8180-AF1F73375575}" dt="2021-05-07T17:50:10.739" v="5022" actId="255"/>
          <ac:graphicFrameMkLst>
            <pc:docMk/>
            <pc:sldMk cId="848404792" sldId="285"/>
            <ac:graphicFrameMk id="4" creationId="{251C1A94-AA4A-4FBA-88DC-FF972D6BC612}"/>
          </ac:graphicFrameMkLst>
        </pc:graphicFrameChg>
      </pc:sldChg>
      <pc:sldChg chg="modSp new mod">
        <pc:chgData name="u108705009" userId="400dafbd-6550-45dc-9cd8-a1f53a47f29a" providerId="ADAL" clId="{4A05F932-71E0-497B-8180-AF1F73375575}" dt="2021-05-07T18:03:10.314" v="5140" actId="20577"/>
        <pc:sldMkLst>
          <pc:docMk/>
          <pc:sldMk cId="3445779593" sldId="286"/>
        </pc:sldMkLst>
        <pc:spChg chg="mod">
          <ac:chgData name="u108705009" userId="400dafbd-6550-45dc-9cd8-a1f53a47f29a" providerId="ADAL" clId="{4A05F932-71E0-497B-8180-AF1F73375575}" dt="2021-04-25T08:17:37.152" v="1635" actId="122"/>
          <ac:spMkLst>
            <pc:docMk/>
            <pc:sldMk cId="3445779593" sldId="286"/>
            <ac:spMk id="2" creationId="{21FCB78B-BC95-4CC9-AB64-F14A31A20170}"/>
          </ac:spMkLst>
        </pc:spChg>
        <pc:spChg chg="mod">
          <ac:chgData name="u108705009" userId="400dafbd-6550-45dc-9cd8-a1f53a47f29a" providerId="ADAL" clId="{4A05F932-71E0-497B-8180-AF1F73375575}" dt="2021-05-07T18:03:10.314" v="5140" actId="20577"/>
          <ac:spMkLst>
            <pc:docMk/>
            <pc:sldMk cId="3445779593" sldId="286"/>
            <ac:spMk id="3" creationId="{2D25D278-2665-4019-94DF-86E6A48552B2}"/>
          </ac:spMkLst>
        </pc:spChg>
      </pc:sldChg>
      <pc:sldChg chg="modSp new mod">
        <pc:chgData name="u108705009" userId="400dafbd-6550-45dc-9cd8-a1f53a47f29a" providerId="ADAL" clId="{4A05F932-71E0-497B-8180-AF1F73375575}" dt="2021-05-07T17:52:20.606" v="5071" actId="120"/>
        <pc:sldMkLst>
          <pc:docMk/>
          <pc:sldMk cId="3294990124" sldId="287"/>
        </pc:sldMkLst>
        <pc:spChg chg="mod">
          <ac:chgData name="u108705009" userId="400dafbd-6550-45dc-9cd8-a1f53a47f29a" providerId="ADAL" clId="{4A05F932-71E0-497B-8180-AF1F73375575}" dt="2021-05-07T17:52:20.606" v="5071" actId="120"/>
          <ac:spMkLst>
            <pc:docMk/>
            <pc:sldMk cId="3294990124" sldId="287"/>
            <ac:spMk id="2" creationId="{B0B69584-04AF-4D1B-96B5-9BAF206E2B3C}"/>
          </ac:spMkLst>
        </pc:spChg>
        <pc:spChg chg="mod">
          <ac:chgData name="u108705009" userId="400dafbd-6550-45dc-9cd8-a1f53a47f29a" providerId="ADAL" clId="{4A05F932-71E0-497B-8180-AF1F73375575}" dt="2021-05-07T17:52:08.499" v="5051" actId="255"/>
          <ac:spMkLst>
            <pc:docMk/>
            <pc:sldMk cId="3294990124" sldId="287"/>
            <ac:spMk id="3" creationId="{72F8BDA4-B4C9-48B4-A5EF-B0CEFE6ACCAE}"/>
          </ac:spMkLst>
        </pc:spChg>
      </pc:sldChg>
      <pc:sldChg chg="addSp delSp modSp new mod setBg">
        <pc:chgData name="u108705009" userId="400dafbd-6550-45dc-9cd8-a1f53a47f29a" providerId="ADAL" clId="{4A05F932-71E0-497B-8180-AF1F73375575}" dt="2021-05-07T17:52:29.117" v="5072" actId="2711"/>
        <pc:sldMkLst>
          <pc:docMk/>
          <pc:sldMk cId="2783308337" sldId="288"/>
        </pc:sldMkLst>
        <pc:spChg chg="mod">
          <ac:chgData name="u108705009" userId="400dafbd-6550-45dc-9cd8-a1f53a47f29a" providerId="ADAL" clId="{4A05F932-71E0-497B-8180-AF1F73375575}" dt="2021-05-07T17:52:29.117" v="5072" actId="2711"/>
          <ac:spMkLst>
            <pc:docMk/>
            <pc:sldMk cId="2783308337" sldId="288"/>
            <ac:spMk id="2" creationId="{7161B2EC-F0BE-4B0D-B2A1-FC28CC0AFECB}"/>
          </ac:spMkLst>
        </pc:spChg>
        <pc:spChg chg="del mo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3" creationId="{B32616DA-995A-472A-A782-94EA787CFEB5}"/>
          </ac:spMkLst>
        </pc:spChg>
        <pc:spChg chg="ad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8" creationId="{EA64B76E-B62E-4812-BA7D-825654688684}"/>
          </ac:spMkLst>
        </pc:spChg>
        <pc:spChg chg="ad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10" creationId="{77EF05D1-197A-4EB5-A82C-7DC2425B571D}"/>
          </ac:spMkLst>
        </pc:spChg>
        <pc:spChg chg="ad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12" creationId="{755B289C-FFBC-4DA1-9048-5AB172C337D4}"/>
          </ac:spMkLst>
        </pc:spChg>
        <pc:spChg chg="ad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14" creationId="{F7AD52B5-A74B-44CD-B49B-3AFE2211B28D}"/>
          </ac:spMkLst>
        </pc:spChg>
        <pc:spChg chg="add">
          <ac:chgData name="u108705009" userId="400dafbd-6550-45dc-9cd8-a1f53a47f29a" providerId="ADAL" clId="{4A05F932-71E0-497B-8180-AF1F73375575}" dt="2021-04-25T08:26:14.424" v="2928" actId="26606"/>
          <ac:spMkLst>
            <pc:docMk/>
            <pc:sldMk cId="2783308337" sldId="288"/>
            <ac:spMk id="16" creationId="{B5CD1AAF-A808-47C6-8672-AC178D3260E3}"/>
          </ac:spMkLst>
        </pc:spChg>
      </pc:sldChg>
      <pc:sldChg chg="addSp delSp modSp add mod setBg delDesignElem">
        <pc:chgData name="u108705009" userId="400dafbd-6550-45dc-9cd8-a1f53a47f29a" providerId="ADAL" clId="{4A05F932-71E0-497B-8180-AF1F73375575}" dt="2021-05-07T18:00:15.705" v="5120" actId="27636"/>
        <pc:sldMkLst>
          <pc:docMk/>
          <pc:sldMk cId="1452957987" sldId="289"/>
        </pc:sldMkLst>
        <pc:spChg chg="mod">
          <ac:chgData name="u108705009" userId="400dafbd-6550-45dc-9cd8-a1f53a47f29a" providerId="ADAL" clId="{4A05F932-71E0-497B-8180-AF1F73375575}" dt="2021-05-07T17:18:07.649" v="4227" actId="403"/>
          <ac:spMkLst>
            <pc:docMk/>
            <pc:sldMk cId="1452957987" sldId="289"/>
            <ac:spMk id="2" creationId="{2A16F509-15EA-4E7B-8003-921FB515510E}"/>
          </ac:spMkLst>
        </pc:spChg>
        <pc:spChg chg="del">
          <ac:chgData name="u108705009" userId="400dafbd-6550-45dc-9cd8-a1f53a47f29a" providerId="ADAL" clId="{4A05F932-71E0-497B-8180-AF1F73375575}" dt="2021-05-07T17:11:23.855" v="4087" actId="478"/>
          <ac:spMkLst>
            <pc:docMk/>
            <pc:sldMk cId="1452957987" sldId="289"/>
            <ac:spMk id="3" creationId="{763AE161-6CC6-4315-8999-86CDCD73C56A}"/>
          </ac:spMkLst>
        </pc:spChg>
        <pc:spChg chg="add del mod">
          <ac:chgData name="u108705009" userId="400dafbd-6550-45dc-9cd8-a1f53a47f29a" providerId="ADAL" clId="{4A05F932-71E0-497B-8180-AF1F73375575}" dt="2021-05-07T17:11:26.023" v="4088" actId="478"/>
          <ac:spMkLst>
            <pc:docMk/>
            <pc:sldMk cId="1452957987" sldId="289"/>
            <ac:spMk id="7" creationId="{790DC25D-2EC8-4CC3-85B9-9E51CD03A3C3}"/>
          </ac:spMkLst>
        </pc:spChg>
        <pc:spChg chg="del">
          <ac:chgData name="u108705009" userId="400dafbd-6550-45dc-9cd8-a1f53a47f29a" providerId="ADAL" clId="{4A05F932-71E0-497B-8180-AF1F73375575}" dt="2021-05-07T17:10:54.657" v="4077"/>
          <ac:spMkLst>
            <pc:docMk/>
            <pc:sldMk cId="1452957987" sldId="289"/>
            <ac:spMk id="9" creationId="{AC5EDEC7-C7E6-479B-9BC7-6FBB0719BE14}"/>
          </ac:spMkLst>
        </pc:spChg>
        <pc:spChg chg="del">
          <ac:chgData name="u108705009" userId="400dafbd-6550-45dc-9cd8-a1f53a47f29a" providerId="ADAL" clId="{4A05F932-71E0-497B-8180-AF1F73375575}" dt="2021-05-07T17:10:54.657" v="4077"/>
          <ac:spMkLst>
            <pc:docMk/>
            <pc:sldMk cId="1452957987" sldId="289"/>
            <ac:spMk id="11" creationId="{14A49286-A6C8-44AD-BFC5-7879CB1F3F58}"/>
          </ac:spMkLst>
        </pc:spChg>
        <pc:spChg chg="add mod">
          <ac:chgData name="u108705009" userId="400dafbd-6550-45dc-9cd8-a1f53a47f29a" providerId="ADAL" clId="{4A05F932-71E0-497B-8180-AF1F73375575}" dt="2021-05-07T18:00:15.705" v="5120" actId="27636"/>
          <ac:spMkLst>
            <pc:docMk/>
            <pc:sldMk cId="1452957987" sldId="289"/>
            <ac:spMk id="12" creationId="{3DB1F6F2-F33B-45F4-8A84-3F707ECD75BA}"/>
          </ac:spMkLst>
        </pc:spChg>
        <pc:spChg chg="del">
          <ac:chgData name="u108705009" userId="400dafbd-6550-45dc-9cd8-a1f53a47f29a" providerId="ADAL" clId="{4A05F932-71E0-497B-8180-AF1F73375575}" dt="2021-05-07T17:10:54.657" v="4077"/>
          <ac:spMkLst>
            <pc:docMk/>
            <pc:sldMk cId="1452957987" sldId="289"/>
            <ac:spMk id="13" creationId="{D3FFE593-D88A-4336-A731-4A3A9FF89B67}"/>
          </ac:spMkLst>
        </pc:spChg>
        <pc:picChg chg="del">
          <ac:chgData name="u108705009" userId="400dafbd-6550-45dc-9cd8-a1f53a47f29a" providerId="ADAL" clId="{4A05F932-71E0-497B-8180-AF1F73375575}" dt="2021-05-07T17:10:58.248" v="4078" actId="478"/>
          <ac:picMkLst>
            <pc:docMk/>
            <pc:sldMk cId="1452957987" sldId="289"/>
            <ac:picMk id="4" creationId="{A9D6FEB5-46C4-48CB-854A-843C00ACB9D7}"/>
          </ac:picMkLst>
        </pc:picChg>
        <pc:picChg chg="add mod">
          <ac:chgData name="u108705009" userId="400dafbd-6550-45dc-9cd8-a1f53a47f29a" providerId="ADAL" clId="{4A05F932-71E0-497B-8180-AF1F73375575}" dt="2021-05-07T17:16:45.523" v="4195" actId="14100"/>
          <ac:picMkLst>
            <pc:docMk/>
            <pc:sldMk cId="1452957987" sldId="289"/>
            <ac:picMk id="10" creationId="{8452E4E3-A863-417B-8D0E-EED8609E09C4}"/>
          </ac:picMkLst>
        </pc:picChg>
      </pc:sldChg>
    </pc:docChg>
  </pc:docChgLst>
  <pc:docChgLst>
    <pc:chgData name="u108705009" userId="400dafbd-6550-45dc-9cd8-a1f53a47f29a" providerId="ADAL" clId="{2663D1CD-ABCD-4C2F-801A-F6E9D0FAD6F2}"/>
    <pc:docChg chg="modSld">
      <pc:chgData name="u108705009" userId="400dafbd-6550-45dc-9cd8-a1f53a47f29a" providerId="ADAL" clId="{2663D1CD-ABCD-4C2F-801A-F6E9D0FAD6F2}" dt="2021-06-10T18:47:51.390" v="78" actId="20577"/>
      <pc:docMkLst>
        <pc:docMk/>
      </pc:docMkLst>
      <pc:sldChg chg="modSp mod">
        <pc:chgData name="u108705009" userId="400dafbd-6550-45dc-9cd8-a1f53a47f29a" providerId="ADAL" clId="{2663D1CD-ABCD-4C2F-801A-F6E9D0FAD6F2}" dt="2021-06-10T18:47:51.390" v="78" actId="20577"/>
        <pc:sldMkLst>
          <pc:docMk/>
          <pc:sldMk cId="1233400763" sldId="292"/>
        </pc:sldMkLst>
        <pc:spChg chg="mod">
          <ac:chgData name="u108705009" userId="400dafbd-6550-45dc-9cd8-a1f53a47f29a" providerId="ADAL" clId="{2663D1CD-ABCD-4C2F-801A-F6E9D0FAD6F2}" dt="2021-06-10T18:47:51.390" v="78" actId="20577"/>
          <ac:spMkLst>
            <pc:docMk/>
            <pc:sldMk cId="1233400763" sldId="292"/>
            <ac:spMk id="3" creationId="{2D25D278-2665-4019-94DF-86E6A48552B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周一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工作表1!$C$3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工作表1!$D$1:$P$2</c:f>
              <c:strCach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strCache>
            </c:strRef>
          </c:cat>
          <c:val>
            <c:numRef>
              <c:f>工作表1!$D$3:$P$3</c:f>
              <c:numCache>
                <c:formatCode>General</c:formatCode>
                <c:ptCount val="13"/>
                <c:pt idx="0">
                  <c:v>1075</c:v>
                </c:pt>
                <c:pt idx="1">
                  <c:v>1932</c:v>
                </c:pt>
                <c:pt idx="2">
                  <c:v>1744</c:v>
                </c:pt>
                <c:pt idx="3">
                  <c:v>1539</c:v>
                </c:pt>
                <c:pt idx="4">
                  <c:v>1147</c:v>
                </c:pt>
                <c:pt idx="5">
                  <c:v>632</c:v>
                </c:pt>
                <c:pt idx="6">
                  <c:v>1321</c:v>
                </c:pt>
                <c:pt idx="7">
                  <c:v>1057</c:v>
                </c:pt>
                <c:pt idx="8">
                  <c:v>869</c:v>
                </c:pt>
                <c:pt idx="9">
                  <c:v>502</c:v>
                </c:pt>
                <c:pt idx="10">
                  <c:v>627</c:v>
                </c:pt>
                <c:pt idx="11">
                  <c:v>585</c:v>
                </c:pt>
                <c:pt idx="12">
                  <c:v>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7E-45E4-AB86-C102C1E26811}"/>
            </c:ext>
          </c:extLst>
        </c:ser>
        <c:ser>
          <c:idx val="1"/>
          <c:order val="1"/>
          <c:tx>
            <c:strRef>
              <c:f>工作表1!$C$4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工作表1!$D$1:$P$2</c:f>
              <c:strCach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strCache>
            </c:strRef>
          </c:cat>
          <c:val>
            <c:numRef>
              <c:f>工作表1!$D$4:$P$4</c:f>
              <c:numCache>
                <c:formatCode>General</c:formatCode>
                <c:ptCount val="13"/>
                <c:pt idx="0">
                  <c:v>1106</c:v>
                </c:pt>
                <c:pt idx="1">
                  <c:v>1811</c:v>
                </c:pt>
                <c:pt idx="2">
                  <c:v>1736</c:v>
                </c:pt>
                <c:pt idx="3">
                  <c:v>1538</c:v>
                </c:pt>
                <c:pt idx="4">
                  <c:v>1220</c:v>
                </c:pt>
                <c:pt idx="5">
                  <c:v>580</c:v>
                </c:pt>
                <c:pt idx="6">
                  <c:v>1238</c:v>
                </c:pt>
                <c:pt idx="7">
                  <c:v>1118</c:v>
                </c:pt>
                <c:pt idx="8">
                  <c:v>932</c:v>
                </c:pt>
                <c:pt idx="9">
                  <c:v>511</c:v>
                </c:pt>
                <c:pt idx="10">
                  <c:v>562</c:v>
                </c:pt>
                <c:pt idx="11">
                  <c:v>651</c:v>
                </c:pt>
                <c:pt idx="12">
                  <c:v>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7E-45E4-AB86-C102C1E26811}"/>
            </c:ext>
          </c:extLst>
        </c:ser>
        <c:ser>
          <c:idx val="2"/>
          <c:order val="2"/>
          <c:tx>
            <c:strRef>
              <c:f>工作表1!$C$5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工作表1!$D$1:$P$2</c:f>
              <c:strCach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strCache>
            </c:strRef>
          </c:cat>
          <c:val>
            <c:numRef>
              <c:f>工作表1!$D$5:$P$5</c:f>
              <c:numCache>
                <c:formatCode>General</c:formatCode>
                <c:ptCount val="13"/>
                <c:pt idx="0">
                  <c:v>788</c:v>
                </c:pt>
                <c:pt idx="1">
                  <c:v>1776</c:v>
                </c:pt>
                <c:pt idx="2">
                  <c:v>1712</c:v>
                </c:pt>
                <c:pt idx="3">
                  <c:v>1476</c:v>
                </c:pt>
                <c:pt idx="4">
                  <c:v>1212</c:v>
                </c:pt>
                <c:pt idx="5">
                  <c:v>605</c:v>
                </c:pt>
                <c:pt idx="6">
                  <c:v>1067</c:v>
                </c:pt>
                <c:pt idx="7">
                  <c:v>1177</c:v>
                </c:pt>
                <c:pt idx="8">
                  <c:v>850</c:v>
                </c:pt>
                <c:pt idx="9">
                  <c:v>931</c:v>
                </c:pt>
                <c:pt idx="10">
                  <c:v>872</c:v>
                </c:pt>
                <c:pt idx="11">
                  <c:v>611</c:v>
                </c:pt>
                <c:pt idx="12">
                  <c:v>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7E-45E4-AB86-C102C1E26811}"/>
            </c:ext>
          </c:extLst>
        </c:ser>
        <c:ser>
          <c:idx val="3"/>
          <c:order val="3"/>
          <c:tx>
            <c:strRef>
              <c:f>工作表1!$C$6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工作表1!$D$1:$P$2</c:f>
              <c:strCach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strCache>
            </c:strRef>
          </c:cat>
          <c:val>
            <c:numRef>
              <c:f>工作表1!$D$6:$P$6</c:f>
              <c:numCache>
                <c:formatCode>General</c:formatCode>
                <c:ptCount val="13"/>
                <c:pt idx="0">
                  <c:v>676</c:v>
                </c:pt>
                <c:pt idx="1">
                  <c:v>1168</c:v>
                </c:pt>
                <c:pt idx="2">
                  <c:v>1266</c:v>
                </c:pt>
                <c:pt idx="3">
                  <c:v>1176</c:v>
                </c:pt>
                <c:pt idx="4">
                  <c:v>1169</c:v>
                </c:pt>
                <c:pt idx="5">
                  <c:v>1261</c:v>
                </c:pt>
                <c:pt idx="6">
                  <c:v>1352</c:v>
                </c:pt>
                <c:pt idx="7">
                  <c:v>1199</c:v>
                </c:pt>
                <c:pt idx="8">
                  <c:v>948</c:v>
                </c:pt>
                <c:pt idx="9">
                  <c:v>816</c:v>
                </c:pt>
                <c:pt idx="10">
                  <c:v>731</c:v>
                </c:pt>
                <c:pt idx="11">
                  <c:v>589</c:v>
                </c:pt>
                <c:pt idx="12">
                  <c:v>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7E-45E4-AB86-C102C1E26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1081920"/>
        <c:axId val="1501087904"/>
      </c:lineChart>
      <c:catAx>
        <c:axId val="1501081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1087904"/>
        <c:crosses val="autoZero"/>
        <c:auto val="1"/>
        <c:lblAlgn val="ctr"/>
        <c:lblOffset val="100"/>
        <c:noMultiLvlLbl val="0"/>
      </c:catAx>
      <c:valAx>
        <c:axId val="1501087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108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altLang="en-US" sz="24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24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altLang="en-US" sz="2400" b="1" i="0" u="none" strike="noStrike" kern="1200" cap="all" spc="120" normalizeH="0" baseline="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8.4261592300962376E-2"/>
          <c:y val="0.28564887722368038"/>
          <c:w val="0.87129396325459318"/>
          <c:h val="0.60628754738990964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工作表1!$C$9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工作表1!$D$8:$P$8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工作表1!$D$9:$P$9</c:f>
              <c:numCache>
                <c:formatCode>#,##0</c:formatCode>
                <c:ptCount val="13"/>
                <c:pt idx="0">
                  <c:v>1063</c:v>
                </c:pt>
                <c:pt idx="1">
                  <c:v>1787</c:v>
                </c:pt>
                <c:pt idx="2">
                  <c:v>1758</c:v>
                </c:pt>
                <c:pt idx="3">
                  <c:v>1446</c:v>
                </c:pt>
                <c:pt idx="4">
                  <c:v>1101</c:v>
                </c:pt>
                <c:pt idx="5" formatCode="General">
                  <c:v>533</c:v>
                </c:pt>
                <c:pt idx="6">
                  <c:v>1019</c:v>
                </c:pt>
                <c:pt idx="7">
                  <c:v>1019</c:v>
                </c:pt>
                <c:pt idx="8" formatCode="General">
                  <c:v>747</c:v>
                </c:pt>
                <c:pt idx="9" formatCode="General">
                  <c:v>451</c:v>
                </c:pt>
                <c:pt idx="10" formatCode="General">
                  <c:v>548</c:v>
                </c:pt>
                <c:pt idx="11" formatCode="General">
                  <c:v>547</c:v>
                </c:pt>
                <c:pt idx="12" formatCode="General">
                  <c:v>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EB-4834-B6C5-E673A0225D3D}"/>
            </c:ext>
          </c:extLst>
        </c:ser>
        <c:ser>
          <c:idx val="1"/>
          <c:order val="1"/>
          <c:tx>
            <c:strRef>
              <c:f>工作表1!$C$10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工作表1!$D$8:$P$8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工作表1!$D$10:$P$10</c:f>
              <c:numCache>
                <c:formatCode>General</c:formatCode>
                <c:ptCount val="13"/>
                <c:pt idx="0">
                  <c:v>1056</c:v>
                </c:pt>
                <c:pt idx="1">
                  <c:v>1800</c:v>
                </c:pt>
                <c:pt idx="2">
                  <c:v>1635</c:v>
                </c:pt>
                <c:pt idx="3">
                  <c:v>1322</c:v>
                </c:pt>
                <c:pt idx="4">
                  <c:v>1024</c:v>
                </c:pt>
                <c:pt idx="5">
                  <c:v>561</c:v>
                </c:pt>
                <c:pt idx="6">
                  <c:v>1211</c:v>
                </c:pt>
                <c:pt idx="7">
                  <c:v>1025</c:v>
                </c:pt>
                <c:pt idx="8">
                  <c:v>733</c:v>
                </c:pt>
                <c:pt idx="9">
                  <c:v>471</c:v>
                </c:pt>
                <c:pt idx="10">
                  <c:v>495</c:v>
                </c:pt>
                <c:pt idx="11">
                  <c:v>523</c:v>
                </c:pt>
                <c:pt idx="12">
                  <c:v>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EB-4834-B6C5-E673A0225D3D}"/>
            </c:ext>
          </c:extLst>
        </c:ser>
        <c:ser>
          <c:idx val="2"/>
          <c:order val="2"/>
          <c:tx>
            <c:strRef>
              <c:f>工作表1!$C$11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工作表1!$D$8:$P$8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工作表1!$D$11:$P$11</c:f>
              <c:numCache>
                <c:formatCode>General</c:formatCode>
                <c:ptCount val="13"/>
                <c:pt idx="0">
                  <c:v>1133</c:v>
                </c:pt>
                <c:pt idx="1">
                  <c:v>1900</c:v>
                </c:pt>
                <c:pt idx="2">
                  <c:v>1665</c:v>
                </c:pt>
                <c:pt idx="3">
                  <c:v>1477</c:v>
                </c:pt>
                <c:pt idx="4">
                  <c:v>1164</c:v>
                </c:pt>
                <c:pt idx="5">
                  <c:v>469</c:v>
                </c:pt>
                <c:pt idx="6">
                  <c:v>1041</c:v>
                </c:pt>
                <c:pt idx="7">
                  <c:v>1028</c:v>
                </c:pt>
                <c:pt idx="8">
                  <c:v>750</c:v>
                </c:pt>
                <c:pt idx="9">
                  <c:v>427</c:v>
                </c:pt>
                <c:pt idx="10">
                  <c:v>529</c:v>
                </c:pt>
                <c:pt idx="11">
                  <c:v>474</c:v>
                </c:pt>
                <c:pt idx="12">
                  <c:v>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EB-4834-B6C5-E673A0225D3D}"/>
            </c:ext>
          </c:extLst>
        </c:ser>
        <c:ser>
          <c:idx val="3"/>
          <c:order val="3"/>
          <c:tx>
            <c:strRef>
              <c:f>工作表1!$C$12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工作表1!$D$8:$P$8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工作表1!$D$12:$P$12</c:f>
              <c:numCache>
                <c:formatCode>General</c:formatCode>
                <c:ptCount val="13"/>
                <c:pt idx="0">
                  <c:v>795</c:v>
                </c:pt>
                <c:pt idx="1">
                  <c:v>1157</c:v>
                </c:pt>
                <c:pt idx="2">
                  <c:v>1187</c:v>
                </c:pt>
                <c:pt idx="3">
                  <c:v>1077</c:v>
                </c:pt>
                <c:pt idx="4">
                  <c:v>1034</c:v>
                </c:pt>
                <c:pt idx="5">
                  <c:v>1039</c:v>
                </c:pt>
                <c:pt idx="6">
                  <c:v>1069</c:v>
                </c:pt>
                <c:pt idx="7">
                  <c:v>946</c:v>
                </c:pt>
                <c:pt idx="8">
                  <c:v>759</c:v>
                </c:pt>
                <c:pt idx="9">
                  <c:v>615</c:v>
                </c:pt>
                <c:pt idx="10">
                  <c:v>536</c:v>
                </c:pt>
                <c:pt idx="11">
                  <c:v>448</c:v>
                </c:pt>
                <c:pt idx="12">
                  <c:v>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EB-4834-B6C5-E673A0225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1083008"/>
        <c:axId val="1501085728"/>
      </c:lineChart>
      <c:catAx>
        <c:axId val="1501083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1085728"/>
        <c:crosses val="autoZero"/>
        <c:auto val="1"/>
        <c:lblAlgn val="ctr"/>
        <c:lblOffset val="100"/>
        <c:noMultiLvlLbl val="0"/>
      </c:catAx>
      <c:valAx>
        <c:axId val="150108572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108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altLang="en-US" sz="24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工作表1!$C$15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工作表1!$D$14:$P$14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工作表1!$D$15:$P$15</c:f>
              <c:numCache>
                <c:formatCode>General</c:formatCode>
                <c:ptCount val="13"/>
                <c:pt idx="0">
                  <c:v>1073</c:v>
                </c:pt>
                <c:pt idx="1">
                  <c:v>1962</c:v>
                </c:pt>
                <c:pt idx="2">
                  <c:v>1651</c:v>
                </c:pt>
                <c:pt idx="3">
                  <c:v>1382</c:v>
                </c:pt>
                <c:pt idx="4">
                  <c:v>898</c:v>
                </c:pt>
                <c:pt idx="5">
                  <c:v>567</c:v>
                </c:pt>
                <c:pt idx="6">
                  <c:v>984</c:v>
                </c:pt>
                <c:pt idx="7">
                  <c:v>1133</c:v>
                </c:pt>
                <c:pt idx="8">
                  <c:v>818</c:v>
                </c:pt>
                <c:pt idx="9">
                  <c:v>437</c:v>
                </c:pt>
                <c:pt idx="10">
                  <c:v>528</c:v>
                </c:pt>
                <c:pt idx="11">
                  <c:v>543</c:v>
                </c:pt>
                <c:pt idx="12">
                  <c:v>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F6-48BA-B236-56BFF05B1892}"/>
            </c:ext>
          </c:extLst>
        </c:ser>
        <c:ser>
          <c:idx val="1"/>
          <c:order val="1"/>
          <c:tx>
            <c:strRef>
              <c:f>工作表1!$C$16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工作表1!$D$14:$P$14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工作表1!$D$16:$P$16</c:f>
              <c:numCache>
                <c:formatCode>General</c:formatCode>
                <c:ptCount val="13"/>
                <c:pt idx="0">
                  <c:v>1075</c:v>
                </c:pt>
                <c:pt idx="1">
                  <c:v>1747</c:v>
                </c:pt>
                <c:pt idx="2">
                  <c:v>1596</c:v>
                </c:pt>
                <c:pt idx="3">
                  <c:v>1337</c:v>
                </c:pt>
                <c:pt idx="4">
                  <c:v>980</c:v>
                </c:pt>
                <c:pt idx="5">
                  <c:v>551</c:v>
                </c:pt>
                <c:pt idx="6">
                  <c:v>1081</c:v>
                </c:pt>
                <c:pt idx="7">
                  <c:v>951</c:v>
                </c:pt>
                <c:pt idx="8">
                  <c:v>691</c:v>
                </c:pt>
                <c:pt idx="9">
                  <c:v>437</c:v>
                </c:pt>
                <c:pt idx="10">
                  <c:v>529</c:v>
                </c:pt>
                <c:pt idx="11">
                  <c:v>543</c:v>
                </c:pt>
                <c:pt idx="12">
                  <c:v>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F6-48BA-B236-56BFF05B1892}"/>
            </c:ext>
          </c:extLst>
        </c:ser>
        <c:ser>
          <c:idx val="2"/>
          <c:order val="2"/>
          <c:tx>
            <c:strRef>
              <c:f>工作表1!$C$17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工作表1!$D$14:$P$14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工作表1!$D$17:$P$17</c:f>
              <c:numCache>
                <c:formatCode>0</c:formatCode>
                <c:ptCount val="13"/>
                <c:pt idx="0">
                  <c:v>722.32989999999995</c:v>
                </c:pt>
                <c:pt idx="1">
                  <c:v>1735.671</c:v>
                </c:pt>
                <c:pt idx="2">
                  <c:v>1726.1479999999999</c:v>
                </c:pt>
                <c:pt idx="3">
                  <c:v>1417.6569999999999</c:v>
                </c:pt>
                <c:pt idx="4">
                  <c:v>1153.5889999999999</c:v>
                </c:pt>
                <c:pt idx="5">
                  <c:v>447.71899999999999</c:v>
                </c:pt>
                <c:pt idx="6">
                  <c:v>1047.152</c:v>
                </c:pt>
                <c:pt idx="7">
                  <c:v>1107.443</c:v>
                </c:pt>
                <c:pt idx="8">
                  <c:v>796.46709999999996</c:v>
                </c:pt>
                <c:pt idx="9">
                  <c:v>619.19439999999997</c:v>
                </c:pt>
                <c:pt idx="10">
                  <c:v>597.47019999999998</c:v>
                </c:pt>
                <c:pt idx="11">
                  <c:v>588.56290000000001</c:v>
                </c:pt>
                <c:pt idx="12">
                  <c:v>560.11210000000005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F6-48BA-B236-56BFF05B1892}"/>
            </c:ext>
          </c:extLst>
        </c:ser>
        <c:ser>
          <c:idx val="3"/>
          <c:order val="3"/>
          <c:tx>
            <c:strRef>
              <c:f>工作表1!$C$18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工作表1!$D$14:$P$14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工作表1!$D$18:$P$18</c:f>
              <c:numCache>
                <c:formatCode>General</c:formatCode>
                <c:ptCount val="13"/>
                <c:pt idx="0">
                  <c:v>442</c:v>
                </c:pt>
                <c:pt idx="1">
                  <c:v>777</c:v>
                </c:pt>
                <c:pt idx="2">
                  <c:v>792</c:v>
                </c:pt>
                <c:pt idx="3">
                  <c:v>668</c:v>
                </c:pt>
                <c:pt idx="4">
                  <c:v>809</c:v>
                </c:pt>
                <c:pt idx="5">
                  <c:v>1074</c:v>
                </c:pt>
                <c:pt idx="6">
                  <c:v>1358</c:v>
                </c:pt>
                <c:pt idx="7">
                  <c:v>1446</c:v>
                </c:pt>
                <c:pt idx="8">
                  <c:v>1438</c:v>
                </c:pt>
                <c:pt idx="9">
                  <c:v>1517</c:v>
                </c:pt>
                <c:pt idx="10">
                  <c:v>1558</c:v>
                </c:pt>
                <c:pt idx="11">
                  <c:v>1510</c:v>
                </c:pt>
                <c:pt idx="12">
                  <c:v>1351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F6-48BA-B236-56BFF05B1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1092800"/>
        <c:axId val="1501093344"/>
      </c:lineChart>
      <c:catAx>
        <c:axId val="150109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1093344"/>
        <c:crosses val="autoZero"/>
        <c:auto val="1"/>
        <c:lblAlgn val="ctr"/>
        <c:lblOffset val="100"/>
        <c:noMultiLvlLbl val="0"/>
      </c:catAx>
      <c:valAx>
        <c:axId val="150109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10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週四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altLang="en-US" sz="24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工作表1!$C$21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工作表1!$D$20:$P$20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工作表1!$D$21:$P$21</c:f>
              <c:numCache>
                <c:formatCode>General</c:formatCode>
                <c:ptCount val="13"/>
                <c:pt idx="0">
                  <c:v>981</c:v>
                </c:pt>
                <c:pt idx="1">
                  <c:v>1639</c:v>
                </c:pt>
                <c:pt idx="2">
                  <c:v>1480</c:v>
                </c:pt>
                <c:pt idx="3">
                  <c:v>1450</c:v>
                </c:pt>
                <c:pt idx="4">
                  <c:v>1095</c:v>
                </c:pt>
                <c:pt idx="5">
                  <c:v>611</c:v>
                </c:pt>
                <c:pt idx="6">
                  <c:v>1070</c:v>
                </c:pt>
                <c:pt idx="7">
                  <c:v>975</c:v>
                </c:pt>
                <c:pt idx="8">
                  <c:v>649</c:v>
                </c:pt>
                <c:pt idx="9">
                  <c:v>407</c:v>
                </c:pt>
                <c:pt idx="10">
                  <c:v>463</c:v>
                </c:pt>
                <c:pt idx="11">
                  <c:v>462</c:v>
                </c:pt>
                <c:pt idx="12">
                  <c:v>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FA-461D-940C-89262ACCF68A}"/>
            </c:ext>
          </c:extLst>
        </c:ser>
        <c:ser>
          <c:idx val="1"/>
          <c:order val="1"/>
          <c:tx>
            <c:strRef>
              <c:f>工作表1!$C$22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工作表1!$D$20:$P$20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工作表1!$D$22:$P$22</c:f>
              <c:numCache>
                <c:formatCode>General</c:formatCode>
                <c:ptCount val="13"/>
                <c:pt idx="0">
                  <c:v>1056</c:v>
                </c:pt>
                <c:pt idx="1">
                  <c:v>1800</c:v>
                </c:pt>
                <c:pt idx="2">
                  <c:v>1635</c:v>
                </c:pt>
                <c:pt idx="3">
                  <c:v>1322</c:v>
                </c:pt>
                <c:pt idx="4">
                  <c:v>1024</c:v>
                </c:pt>
                <c:pt idx="5">
                  <c:v>561</c:v>
                </c:pt>
                <c:pt idx="6">
                  <c:v>1211</c:v>
                </c:pt>
                <c:pt idx="7">
                  <c:v>1025</c:v>
                </c:pt>
                <c:pt idx="8">
                  <c:v>733</c:v>
                </c:pt>
                <c:pt idx="9">
                  <c:v>471</c:v>
                </c:pt>
                <c:pt idx="10">
                  <c:v>495</c:v>
                </c:pt>
                <c:pt idx="11">
                  <c:v>523</c:v>
                </c:pt>
                <c:pt idx="12">
                  <c:v>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FA-461D-940C-89262ACCF68A}"/>
            </c:ext>
          </c:extLst>
        </c:ser>
        <c:ser>
          <c:idx val="2"/>
          <c:order val="2"/>
          <c:tx>
            <c:strRef>
              <c:f>工作表1!$C$23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工作表1!$D$20:$P$20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工作表1!$D$23:$P$23</c:f>
              <c:numCache>
                <c:formatCode>0</c:formatCode>
                <c:ptCount val="13"/>
                <c:pt idx="0">
                  <c:v>1041.3050000000001</c:v>
                </c:pt>
                <c:pt idx="1">
                  <c:v>1758.0219999999999</c:v>
                </c:pt>
                <c:pt idx="2">
                  <c:v>1532.596</c:v>
                </c:pt>
                <c:pt idx="3">
                  <c:v>1276.4179999999999</c:v>
                </c:pt>
                <c:pt idx="4">
                  <c:v>925.4067</c:v>
                </c:pt>
                <c:pt idx="5">
                  <c:v>554.54349999999999</c:v>
                </c:pt>
                <c:pt idx="6">
                  <c:v>1136.2180000000001</c:v>
                </c:pt>
                <c:pt idx="7">
                  <c:v>1019.823</c:v>
                </c:pt>
                <c:pt idx="8">
                  <c:v>693.2201</c:v>
                </c:pt>
                <c:pt idx="9">
                  <c:v>402.75940000000003</c:v>
                </c:pt>
                <c:pt idx="10">
                  <c:v>433.11520000000002</c:v>
                </c:pt>
                <c:pt idx="11">
                  <c:v>413.77760000000001</c:v>
                </c:pt>
                <c:pt idx="12">
                  <c:v>359.78050000000002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FA-461D-940C-89262ACCF68A}"/>
            </c:ext>
          </c:extLst>
        </c:ser>
        <c:ser>
          <c:idx val="3"/>
          <c:order val="3"/>
          <c:tx>
            <c:strRef>
              <c:f>工作表1!$C$24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工作表1!$D$20:$P$20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工作表1!$D$24:$P$24</c:f>
              <c:numCache>
                <c:formatCode>General</c:formatCode>
                <c:ptCount val="13"/>
                <c:pt idx="0">
                  <c:v>778</c:v>
                </c:pt>
                <c:pt idx="1">
                  <c:v>1163</c:v>
                </c:pt>
                <c:pt idx="2">
                  <c:v>1184</c:v>
                </c:pt>
                <c:pt idx="3">
                  <c:v>1001</c:v>
                </c:pt>
                <c:pt idx="4">
                  <c:v>943</c:v>
                </c:pt>
                <c:pt idx="5">
                  <c:v>977</c:v>
                </c:pt>
                <c:pt idx="6">
                  <c:v>1043</c:v>
                </c:pt>
                <c:pt idx="7">
                  <c:v>946</c:v>
                </c:pt>
                <c:pt idx="8">
                  <c:v>717</c:v>
                </c:pt>
                <c:pt idx="9">
                  <c:v>598</c:v>
                </c:pt>
                <c:pt idx="10">
                  <c:v>509</c:v>
                </c:pt>
                <c:pt idx="11">
                  <c:v>430</c:v>
                </c:pt>
                <c:pt idx="12">
                  <c:v>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FA-461D-940C-89262ACCF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1087360"/>
        <c:axId val="1505833248"/>
      </c:lineChart>
      <c:catAx>
        <c:axId val="1501087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5833248"/>
        <c:crosses val="autoZero"/>
        <c:auto val="1"/>
        <c:lblAlgn val="ctr"/>
        <c:lblOffset val="100"/>
        <c:noMultiLvlLbl val="0"/>
      </c:catAx>
      <c:valAx>
        <c:axId val="1505833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108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週五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altLang="en-US" sz="24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工作表1!$C$27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工作表1!$D$26:$P$26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工作表1!$D$27:$P$27</c:f>
              <c:numCache>
                <c:formatCode>General</c:formatCode>
                <c:ptCount val="13"/>
                <c:pt idx="0">
                  <c:v>983</c:v>
                </c:pt>
                <c:pt idx="1">
                  <c:v>1522</c:v>
                </c:pt>
                <c:pt idx="2">
                  <c:v>1805</c:v>
                </c:pt>
                <c:pt idx="3">
                  <c:v>1397</c:v>
                </c:pt>
                <c:pt idx="4">
                  <c:v>1167</c:v>
                </c:pt>
                <c:pt idx="5">
                  <c:v>594</c:v>
                </c:pt>
                <c:pt idx="6">
                  <c:v>997</c:v>
                </c:pt>
                <c:pt idx="7">
                  <c:v>947</c:v>
                </c:pt>
                <c:pt idx="8">
                  <c:v>570</c:v>
                </c:pt>
                <c:pt idx="9">
                  <c:v>255</c:v>
                </c:pt>
                <c:pt idx="10">
                  <c:v>278</c:v>
                </c:pt>
                <c:pt idx="11">
                  <c:v>237</c:v>
                </c:pt>
                <c:pt idx="12">
                  <c:v>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7A-419E-94D6-49772270A773}"/>
            </c:ext>
          </c:extLst>
        </c:ser>
        <c:ser>
          <c:idx val="1"/>
          <c:order val="1"/>
          <c:tx>
            <c:strRef>
              <c:f>工作表1!$C$28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工作表1!$D$26:$P$26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工作表1!$D$28:$P$28</c:f>
              <c:numCache>
                <c:formatCode>General</c:formatCode>
                <c:ptCount val="13"/>
                <c:pt idx="0">
                  <c:v>931</c:v>
                </c:pt>
                <c:pt idx="1">
                  <c:v>1420</c:v>
                </c:pt>
                <c:pt idx="2">
                  <c:v>1320</c:v>
                </c:pt>
                <c:pt idx="3">
                  <c:v>1084</c:v>
                </c:pt>
                <c:pt idx="4">
                  <c:v>802</c:v>
                </c:pt>
                <c:pt idx="5">
                  <c:v>431</c:v>
                </c:pt>
                <c:pt idx="6">
                  <c:v>868</c:v>
                </c:pt>
                <c:pt idx="7">
                  <c:v>750</c:v>
                </c:pt>
                <c:pt idx="8">
                  <c:v>552</c:v>
                </c:pt>
                <c:pt idx="9">
                  <c:v>349</c:v>
                </c:pt>
                <c:pt idx="10">
                  <c:v>369</c:v>
                </c:pt>
                <c:pt idx="11">
                  <c:v>267</c:v>
                </c:pt>
                <c:pt idx="12">
                  <c:v>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7A-419E-94D6-49772270A773}"/>
            </c:ext>
          </c:extLst>
        </c:ser>
        <c:ser>
          <c:idx val="2"/>
          <c:order val="2"/>
          <c:tx>
            <c:strRef>
              <c:f>工作表1!$C$29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工作表1!$D$26:$P$26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工作表1!$D$29:$P$29</c:f>
              <c:numCache>
                <c:formatCode>0</c:formatCode>
                <c:ptCount val="13"/>
                <c:pt idx="0">
                  <c:v>1021.181</c:v>
                </c:pt>
                <c:pt idx="1">
                  <c:v>1888.7570000000001</c:v>
                </c:pt>
                <c:pt idx="2">
                  <c:v>1598.3409999999999</c:v>
                </c:pt>
                <c:pt idx="3">
                  <c:v>1464.2729999999999</c:v>
                </c:pt>
                <c:pt idx="4">
                  <c:v>1088.153</c:v>
                </c:pt>
                <c:pt idx="5">
                  <c:v>588.15989999999999</c:v>
                </c:pt>
                <c:pt idx="6">
                  <c:v>1022.673</c:v>
                </c:pt>
                <c:pt idx="7">
                  <c:v>974.95249999999999</c:v>
                </c:pt>
                <c:pt idx="8">
                  <c:v>661.46469999999999</c:v>
                </c:pt>
                <c:pt idx="9">
                  <c:v>418.05720000000002</c:v>
                </c:pt>
                <c:pt idx="10">
                  <c:v>463.3854</c:v>
                </c:pt>
                <c:pt idx="11">
                  <c:v>271.48320000000001</c:v>
                </c:pt>
                <c:pt idx="12">
                  <c:v>240.2046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7A-419E-94D6-49772270A773}"/>
            </c:ext>
          </c:extLst>
        </c:ser>
        <c:ser>
          <c:idx val="3"/>
          <c:order val="3"/>
          <c:tx>
            <c:strRef>
              <c:f>工作表1!$C$30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工作表1!$D$26:$P$26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工作表1!$D$30:$P$30</c:f>
              <c:numCache>
                <c:formatCode>General</c:formatCode>
                <c:ptCount val="13"/>
                <c:pt idx="0">
                  <c:v>284</c:v>
                </c:pt>
                <c:pt idx="1">
                  <c:v>767</c:v>
                </c:pt>
                <c:pt idx="2">
                  <c:v>976</c:v>
                </c:pt>
                <c:pt idx="3">
                  <c:v>558</c:v>
                </c:pt>
                <c:pt idx="4">
                  <c:v>323</c:v>
                </c:pt>
                <c:pt idx="5">
                  <c:v>229</c:v>
                </c:pt>
                <c:pt idx="6">
                  <c:v>171</c:v>
                </c:pt>
                <c:pt idx="7">
                  <c:v>183</c:v>
                </c:pt>
                <c:pt idx="8">
                  <c:v>126</c:v>
                </c:pt>
                <c:pt idx="9">
                  <c:v>330</c:v>
                </c:pt>
                <c:pt idx="10">
                  <c:v>184</c:v>
                </c:pt>
                <c:pt idx="11">
                  <c:v>131</c:v>
                </c:pt>
                <c:pt idx="12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7A-419E-94D6-49772270A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835968"/>
        <c:axId val="1505834880"/>
      </c:lineChart>
      <c:catAx>
        <c:axId val="1505835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5834880"/>
        <c:crosses val="autoZero"/>
        <c:auto val="1"/>
        <c:lblAlgn val="ctr"/>
        <c:lblOffset val="100"/>
        <c:noMultiLvlLbl val="0"/>
      </c:catAx>
      <c:valAx>
        <c:axId val="1505834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583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altLang="en-US" sz="24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工作表1!$C$33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工作表1!$D$32:$P$32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工作表1!$D$33:$P$33</c:f>
              <c:numCache>
                <c:formatCode>General</c:formatCode>
                <c:ptCount val="13"/>
                <c:pt idx="0">
                  <c:v>468</c:v>
                </c:pt>
                <c:pt idx="1">
                  <c:v>847</c:v>
                </c:pt>
                <c:pt idx="2">
                  <c:v>833</c:v>
                </c:pt>
                <c:pt idx="3">
                  <c:v>903</c:v>
                </c:pt>
                <c:pt idx="4">
                  <c:v>746</c:v>
                </c:pt>
                <c:pt idx="5">
                  <c:v>306</c:v>
                </c:pt>
                <c:pt idx="6">
                  <c:v>80</c:v>
                </c:pt>
                <c:pt idx="7">
                  <c:v>75</c:v>
                </c:pt>
                <c:pt idx="8">
                  <c:v>84</c:v>
                </c:pt>
                <c:pt idx="9">
                  <c:v>87</c:v>
                </c:pt>
                <c:pt idx="10">
                  <c:v>132</c:v>
                </c:pt>
                <c:pt idx="11">
                  <c:v>100</c:v>
                </c:pt>
                <c:pt idx="12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E-4EC3-909A-D2B5E0028BA3}"/>
            </c:ext>
          </c:extLst>
        </c:ser>
        <c:ser>
          <c:idx val="1"/>
          <c:order val="1"/>
          <c:tx>
            <c:strRef>
              <c:f>工作表1!$C$34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工作表1!$D$32:$P$32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工作表1!$D$34:$P$34</c:f>
              <c:numCache>
                <c:formatCode>General</c:formatCode>
                <c:ptCount val="13"/>
                <c:pt idx="0">
                  <c:v>544</c:v>
                </c:pt>
                <c:pt idx="1">
                  <c:v>686</c:v>
                </c:pt>
                <c:pt idx="2">
                  <c:v>699</c:v>
                </c:pt>
                <c:pt idx="3">
                  <c:v>582</c:v>
                </c:pt>
                <c:pt idx="4">
                  <c:v>538</c:v>
                </c:pt>
                <c:pt idx="5">
                  <c:v>220</c:v>
                </c:pt>
                <c:pt idx="6">
                  <c:v>95</c:v>
                </c:pt>
                <c:pt idx="7">
                  <c:v>79</c:v>
                </c:pt>
                <c:pt idx="8">
                  <c:v>75</c:v>
                </c:pt>
                <c:pt idx="9">
                  <c:v>101</c:v>
                </c:pt>
                <c:pt idx="10">
                  <c:v>136</c:v>
                </c:pt>
                <c:pt idx="11">
                  <c:v>96</c:v>
                </c:pt>
                <c:pt idx="12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E-4EC3-909A-D2B5E0028BA3}"/>
            </c:ext>
          </c:extLst>
        </c:ser>
        <c:ser>
          <c:idx val="2"/>
          <c:order val="2"/>
          <c:tx>
            <c:strRef>
              <c:f>工作表1!$C$35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工作表1!$D$32:$P$32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工作表1!$D$35:$P$35</c:f>
              <c:numCache>
                <c:formatCode>General</c:formatCode>
                <c:ptCount val="13"/>
                <c:pt idx="0">
                  <c:v>550</c:v>
                </c:pt>
                <c:pt idx="1">
                  <c:v>757</c:v>
                </c:pt>
                <c:pt idx="2">
                  <c:v>771</c:v>
                </c:pt>
                <c:pt idx="3">
                  <c:v>656</c:v>
                </c:pt>
                <c:pt idx="4">
                  <c:v>689</c:v>
                </c:pt>
                <c:pt idx="5">
                  <c:v>310</c:v>
                </c:pt>
                <c:pt idx="6">
                  <c:v>93</c:v>
                </c:pt>
                <c:pt idx="7">
                  <c:v>112</c:v>
                </c:pt>
                <c:pt idx="8">
                  <c:v>134</c:v>
                </c:pt>
                <c:pt idx="9">
                  <c:v>82</c:v>
                </c:pt>
                <c:pt idx="10">
                  <c:v>121</c:v>
                </c:pt>
                <c:pt idx="11">
                  <c:v>133</c:v>
                </c:pt>
                <c:pt idx="12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E-4EC3-909A-D2B5E0028BA3}"/>
            </c:ext>
          </c:extLst>
        </c:ser>
        <c:ser>
          <c:idx val="3"/>
          <c:order val="3"/>
          <c:tx>
            <c:strRef>
              <c:f>工作表1!$C$36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工作表1!$D$32:$P$32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工作表1!$D$36:$P$36</c:f>
              <c:numCache>
                <c:formatCode>General</c:formatCode>
                <c:ptCount val="13"/>
                <c:pt idx="0">
                  <c:v>315</c:v>
                </c:pt>
                <c:pt idx="1">
                  <c:v>353</c:v>
                </c:pt>
                <c:pt idx="2">
                  <c:v>381</c:v>
                </c:pt>
                <c:pt idx="3">
                  <c:v>377</c:v>
                </c:pt>
                <c:pt idx="4">
                  <c:v>354</c:v>
                </c:pt>
                <c:pt idx="5">
                  <c:v>317</c:v>
                </c:pt>
                <c:pt idx="6">
                  <c:v>260</c:v>
                </c:pt>
                <c:pt idx="7">
                  <c:v>204</c:v>
                </c:pt>
                <c:pt idx="8">
                  <c:v>149</c:v>
                </c:pt>
                <c:pt idx="9">
                  <c:v>113</c:v>
                </c:pt>
                <c:pt idx="10">
                  <c:v>78</c:v>
                </c:pt>
                <c:pt idx="11">
                  <c:v>62</c:v>
                </c:pt>
                <c:pt idx="12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4E-4EC3-909A-D2B5E0028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843040"/>
        <c:axId val="1505831616"/>
      </c:lineChart>
      <c:catAx>
        <c:axId val="1505843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5831616"/>
        <c:crosses val="autoZero"/>
        <c:auto val="1"/>
        <c:lblAlgn val="ctr"/>
        <c:lblOffset val="100"/>
        <c:noMultiLvlLbl val="0"/>
      </c:catAx>
      <c:valAx>
        <c:axId val="150583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584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633027121609799"/>
          <c:y val="0.13344925634295715"/>
          <c:w val="0.6817839020122484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TW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sz="24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週日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zh-TW" sz="2400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工作表1!$C$39</c:f>
              <c:strCache>
                <c:ptCount val="1"/>
                <c:pt idx="0">
                  <c:v>實際人數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工作表1!$D$38:$P$38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工作表1!$D$39:$P$39</c:f>
              <c:numCache>
                <c:formatCode>General</c:formatCode>
                <c:ptCount val="13"/>
                <c:pt idx="0">
                  <c:v>204</c:v>
                </c:pt>
                <c:pt idx="1">
                  <c:v>175</c:v>
                </c:pt>
                <c:pt idx="2">
                  <c:v>156</c:v>
                </c:pt>
                <c:pt idx="3">
                  <c:v>154</c:v>
                </c:pt>
                <c:pt idx="4">
                  <c:v>312</c:v>
                </c:pt>
                <c:pt idx="5">
                  <c:v>136</c:v>
                </c:pt>
                <c:pt idx="6">
                  <c:v>122</c:v>
                </c:pt>
                <c:pt idx="7">
                  <c:v>138</c:v>
                </c:pt>
                <c:pt idx="8">
                  <c:v>77</c:v>
                </c:pt>
                <c:pt idx="9">
                  <c:v>71</c:v>
                </c:pt>
                <c:pt idx="10">
                  <c:v>116</c:v>
                </c:pt>
                <c:pt idx="11">
                  <c:v>117</c:v>
                </c:pt>
                <c:pt idx="12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23-4600-9BAE-17D31EE57784}"/>
            </c:ext>
          </c:extLst>
        </c:ser>
        <c:ser>
          <c:idx val="1"/>
          <c:order val="1"/>
          <c:tx>
            <c:strRef>
              <c:f>工作表1!$C$40</c:f>
              <c:strCache>
                <c:ptCount val="1"/>
                <c:pt idx="0">
                  <c:v>SARIMA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工作表1!$D$38:$P$38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工作表1!$D$40:$P$40</c:f>
              <c:numCache>
                <c:formatCode>General</c:formatCode>
                <c:ptCount val="13"/>
                <c:pt idx="0">
                  <c:v>188</c:v>
                </c:pt>
                <c:pt idx="1">
                  <c:v>143</c:v>
                </c:pt>
                <c:pt idx="2">
                  <c:v>114</c:v>
                </c:pt>
                <c:pt idx="3">
                  <c:v>129</c:v>
                </c:pt>
                <c:pt idx="4">
                  <c:v>183</c:v>
                </c:pt>
                <c:pt idx="5">
                  <c:v>143</c:v>
                </c:pt>
                <c:pt idx="6">
                  <c:v>117</c:v>
                </c:pt>
                <c:pt idx="7">
                  <c:v>95</c:v>
                </c:pt>
                <c:pt idx="8">
                  <c:v>91</c:v>
                </c:pt>
                <c:pt idx="9">
                  <c:v>79</c:v>
                </c:pt>
                <c:pt idx="10">
                  <c:v>101</c:v>
                </c:pt>
                <c:pt idx="11">
                  <c:v>89</c:v>
                </c:pt>
                <c:pt idx="12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23-4600-9BAE-17D31EE57784}"/>
            </c:ext>
          </c:extLst>
        </c:ser>
        <c:ser>
          <c:idx val="2"/>
          <c:order val="2"/>
          <c:tx>
            <c:strRef>
              <c:f>工作表1!$C$41</c:f>
              <c:strCache>
                <c:ptCount val="1"/>
                <c:pt idx="0">
                  <c:v>MLP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工作表1!$D$38:$P$38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工作表1!$D$41:$P$41</c:f>
              <c:numCache>
                <c:formatCode>General</c:formatCode>
                <c:ptCount val="13"/>
                <c:pt idx="0">
                  <c:v>233</c:v>
                </c:pt>
                <c:pt idx="1">
                  <c:v>115</c:v>
                </c:pt>
                <c:pt idx="2">
                  <c:v>104</c:v>
                </c:pt>
                <c:pt idx="3">
                  <c:v>139</c:v>
                </c:pt>
                <c:pt idx="4">
                  <c:v>260</c:v>
                </c:pt>
                <c:pt idx="5">
                  <c:v>243</c:v>
                </c:pt>
                <c:pt idx="6">
                  <c:v>244</c:v>
                </c:pt>
                <c:pt idx="7">
                  <c:v>230</c:v>
                </c:pt>
                <c:pt idx="8">
                  <c:v>164</c:v>
                </c:pt>
                <c:pt idx="9">
                  <c:v>206</c:v>
                </c:pt>
                <c:pt idx="10">
                  <c:v>303</c:v>
                </c:pt>
                <c:pt idx="11">
                  <c:v>286</c:v>
                </c:pt>
                <c:pt idx="12">
                  <c:v>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23-4600-9BAE-17D31EE57784}"/>
            </c:ext>
          </c:extLst>
        </c:ser>
        <c:ser>
          <c:idx val="3"/>
          <c:order val="3"/>
          <c:tx>
            <c:strRef>
              <c:f>工作表1!$C$42</c:f>
              <c:strCache>
                <c:ptCount val="1"/>
                <c:pt idx="0">
                  <c:v>自回歸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工作表1!$D$38:$P$38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工作表1!$D$42:$P$42</c:f>
              <c:numCache>
                <c:formatCode>General</c:formatCode>
                <c:ptCount val="13"/>
                <c:pt idx="0">
                  <c:v>85</c:v>
                </c:pt>
                <c:pt idx="1">
                  <c:v>93</c:v>
                </c:pt>
                <c:pt idx="2">
                  <c:v>99</c:v>
                </c:pt>
                <c:pt idx="3">
                  <c:v>102</c:v>
                </c:pt>
                <c:pt idx="4">
                  <c:v>104</c:v>
                </c:pt>
                <c:pt idx="5">
                  <c:v>102</c:v>
                </c:pt>
                <c:pt idx="6">
                  <c:v>98</c:v>
                </c:pt>
                <c:pt idx="7">
                  <c:v>91</c:v>
                </c:pt>
                <c:pt idx="8">
                  <c:v>84</c:v>
                </c:pt>
                <c:pt idx="9">
                  <c:v>76</c:v>
                </c:pt>
                <c:pt idx="10">
                  <c:v>68</c:v>
                </c:pt>
                <c:pt idx="11">
                  <c:v>61</c:v>
                </c:pt>
                <c:pt idx="12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23-4600-9BAE-17D31EE57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844128"/>
        <c:axId val="1505838144"/>
      </c:lineChart>
      <c:catAx>
        <c:axId val="1505844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zh-TW" sz="2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TW"/>
          </a:p>
        </c:txPr>
        <c:crossAx val="1505838144"/>
        <c:crosses val="autoZero"/>
        <c:auto val="1"/>
        <c:lblAlgn val="ctr"/>
        <c:lblOffset val="100"/>
        <c:noMultiLvlLbl val="0"/>
      </c:catAx>
      <c:valAx>
        <c:axId val="150583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584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TW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BF3EC-0CCD-47B1-9A82-C8D0B6ACCEF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E96E2-ECDB-4385-84A0-0AD91BC6B6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5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依據病人人流數模型，以規劃醫療場域最適配的人力資源與場域設計。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49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依據病人人流數模型，以規劃醫療場域最適配的人力資源與場域設計。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43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995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716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23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E96E2-ECDB-4385-84A0-0AD91BC6B63A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03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D86D-48AA-4A9F-83B7-D651F1521732}" type="datetime1">
              <a:rPr lang="en-US" altLang="zh-TW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81F-97CD-4934-852B-F0AECFD05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1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692B-A7F4-4546-ACD7-C01A866C4939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D9E6-287E-4B81-8FCD-AD2C68B7DC2B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4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3597-60D2-4279-A78F-51BCEE9C35DA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2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4EF0-40BB-40F2-95FB-E26FA704F5A2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A1E2-F558-4146-AD5D-34AEC7B705CF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A9F-FB69-4513-8857-7F85B4370B9C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37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B1C-0001-4346-8CF9-2D35DB1BEB68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9EC5-B5F6-4070-827D-A1E19CBAC884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86DF-F8FD-4265-A978-EDE2D9954270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4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5BE0-611D-4D2B-B6B5-A8642276D9A2}" type="datetime1">
              <a:rPr lang="en-US" altLang="zh-TW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CB00E8F9-B322-4BC6-ABF3-0396112C9B81}" type="datetime1">
              <a:rPr lang="en-US" altLang="zh-TW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1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55B289C-FFBC-4DA1-9048-5AB172C337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C97F56-49DF-4E64-96E3-9AD98AFB2F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412" y="653796"/>
            <a:ext cx="10913175" cy="5550408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3" descr="一張含有 餅乾模型, 向量圖形, 眼鏡 的圖片&#10;&#10;自動產生的描述">
            <a:extLst>
              <a:ext uri="{FF2B5EF4-FFF2-40B4-BE49-F238E27FC236}">
                <a16:creationId xmlns:a16="http://schemas.microsoft.com/office/drawing/2014/main" id="{AD1CA6D9-4718-4E47-9E32-A5B9A1C246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86"/>
          <a:stretch/>
        </p:blipFill>
        <p:spPr>
          <a:xfrm>
            <a:off x="972302" y="2476275"/>
            <a:ext cx="3353578" cy="188639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5CD1AAF-A808-47C6-8672-AC178D326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7613" y="795612"/>
            <a:ext cx="6748268" cy="52477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F9A0D62-EDAC-4CD2-A2A9-94A28A86F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8580" y="1218442"/>
            <a:ext cx="5927982" cy="2814471"/>
          </a:xfrm>
        </p:spPr>
        <p:txBody>
          <a:bodyPr anchor="b">
            <a:no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時間序列模型與類神經網路預測到院人流與分析探討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 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疫情期間醫院門禁管制政策之最佳化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以南部某醫學中心為例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A9ADAF2-96C5-404C-96C9-F0AEC7E3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580" y="4063619"/>
            <a:ext cx="6257301" cy="1979718"/>
          </a:xfrm>
        </p:spPr>
        <p:txBody>
          <a:bodyPr anchor="t">
            <a:normAutofit/>
          </a:bodyPr>
          <a:lstStyle/>
          <a:p>
            <a:pPr>
              <a:lnSpc>
                <a:spcPts val="2000"/>
              </a:lnSpc>
            </a:pPr>
            <a:r>
              <a:rPr lang="zh-TW" altLang="en-US" sz="2800" dirty="0"/>
              <a:t>報告者：</a:t>
            </a:r>
            <a:endParaRPr lang="en-US" altLang="zh-TW" sz="2800" dirty="0"/>
          </a:p>
          <a:p>
            <a:pPr>
              <a:lnSpc>
                <a:spcPts val="2000"/>
              </a:lnSpc>
            </a:pPr>
            <a:r>
              <a:rPr lang="zh-TW" altLang="en-US" sz="2800" dirty="0"/>
              <a:t>高雄市立大同醫院 蘇柏安 組長</a:t>
            </a:r>
            <a:endParaRPr lang="en-US" altLang="zh-TW" sz="2800" dirty="0"/>
          </a:p>
          <a:p>
            <a:pPr>
              <a:lnSpc>
                <a:spcPts val="2000"/>
              </a:lnSpc>
            </a:pPr>
            <a:r>
              <a:rPr lang="zh-TW" altLang="en-US" sz="2800" dirty="0"/>
              <a:t>文藻外語大學 陳泰良 博士</a:t>
            </a:r>
          </a:p>
          <a:p>
            <a:pPr>
              <a:lnSpc>
                <a:spcPts val="2000"/>
              </a:lnSpc>
            </a:pPr>
            <a:endParaRPr lang="en-US" altLang="zh-TW" sz="2800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53BECE-9E0A-49F4-A98A-AAA366EC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81F-97CD-4934-852B-F0AECFD05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412911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台灣於</a:t>
            </a:r>
            <a:r>
              <a:rPr lang="en-US" altLang="zh-TW" sz="3200" b="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COVID-19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防疫期間，醫療院所配合中央政策，制訂完善的防疫流程，防止大規模的傳播。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目前探討人流數量預測之文獻，僅探討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急診重症分類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及疫情期間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佔床率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之預測，防疫期間門禁管制政策下，如何有效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預測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每小時人流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，尚未有文獻探討，故為研究的缺口。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2CDCEF-7296-43DC-9988-31D54F44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1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5EDEC7-C7E6-479B-9BC7-6FBB0719B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A49286-A6C8-44AD-BFC5-7879CB1F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FFE593-D88A-4336-A731-4A3A9FF8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A16F509-15EA-4E7B-8003-921FB51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研究架構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3AE161-6CC6-4315-8999-86CDCD73C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388" y="1329334"/>
            <a:ext cx="6024059" cy="57249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本研究分為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質性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研究及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量性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研究進行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主要解決知課題如下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線性回歸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多層感知機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模式，於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大流行期間，南部某醫學中心門禁管制政策下，每小時人流預測之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準確性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質性訪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談法，了解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科技介入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傳統經驗法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則之差異，同時修正多層感之機之輸入變相。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9D6FEB5-46C4-48CB-854A-843C00ACB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7" y="1462391"/>
            <a:ext cx="5700298" cy="5216220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9CEA73-F73D-48C4-B5FD-C819854E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8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16F509-15EA-4E7B-8003-921FB51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研究架構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9CEA73-F73D-48C4-B5FD-C819854E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12</a:t>
            </a:fld>
            <a:endParaRPr 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452E4E3-A863-417B-8D0E-EED8609E0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41" y="1486876"/>
            <a:ext cx="4058359" cy="5234599"/>
          </a:xfrm>
          <a:prstGeom prst="rect">
            <a:avLst/>
          </a:prstGeom>
        </p:spPr>
      </p:pic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3DB1F6F2-F33B-45F4-8A84-3F707ECD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311" y="1392679"/>
            <a:ext cx="7467148" cy="5328796"/>
          </a:xfrm>
        </p:spPr>
        <p:txBody>
          <a:bodyPr anchor="t">
            <a:normAutofit fontScale="77500" lnSpcReduction="20000"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研究地點：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南部某醫學中心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樣本時間：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訓練時間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日。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驗證時間：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日。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研究主要研究工具：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人流之預測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人力資源最適化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質性訪談法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lnSpc>
                <a:spcPts val="27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資料處理軟體：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lnSpc>
                <a:spcPts val="3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WEKA3.8.4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軟體進行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MLP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模式及線性回歸模式預測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lnSpc>
                <a:spcPts val="27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模組則是以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Anaconda3-2020.11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45295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16F509-15EA-4E7B-8003-921FB51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研究架構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9CEA73-F73D-48C4-B5FD-C819854E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13</a:t>
            </a:fld>
            <a:endParaRPr 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452E4E3-A863-417B-8D0E-EED8609E0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21" y="1392679"/>
            <a:ext cx="4058359" cy="5234599"/>
          </a:xfrm>
          <a:prstGeom prst="rect">
            <a:avLst/>
          </a:prstGeom>
        </p:spPr>
      </p:pic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3DB1F6F2-F33B-45F4-8A84-3F707ECD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311" y="1392679"/>
            <a:ext cx="7467148" cy="584711"/>
          </a:xfrm>
        </p:spPr>
        <p:txBody>
          <a:bodyPr anchor="t">
            <a:normAutofit/>
          </a:bodyPr>
          <a:lstStyle/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資料分析：</a:t>
            </a:r>
            <a:endParaRPr lang="en-US" altLang="zh-TW" sz="1800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3F6066A6-7CEB-4036-8FFC-9CF9ABF58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63827"/>
              </p:ext>
            </p:extLst>
          </p:nvPr>
        </p:nvGraphicFramePr>
        <p:xfrm>
          <a:off x="4503311" y="2068403"/>
          <a:ext cx="7509768" cy="388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529">
                  <a:extLst>
                    <a:ext uri="{9D8B030D-6E8A-4147-A177-3AD203B41FA5}">
                      <a16:colId xmlns:a16="http://schemas.microsoft.com/office/drawing/2014/main" val="2363716032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52023663"/>
                    </a:ext>
                  </a:extLst>
                </a:gridCol>
                <a:gridCol w="1417322">
                  <a:extLst>
                    <a:ext uri="{9D8B030D-6E8A-4147-A177-3AD203B41FA5}">
                      <a16:colId xmlns:a16="http://schemas.microsoft.com/office/drawing/2014/main" val="1053952339"/>
                    </a:ext>
                  </a:extLst>
                </a:gridCol>
                <a:gridCol w="1748937">
                  <a:extLst>
                    <a:ext uri="{9D8B030D-6E8A-4147-A177-3AD203B41FA5}">
                      <a16:colId xmlns:a16="http://schemas.microsoft.com/office/drawing/2014/main" val="2181941843"/>
                    </a:ext>
                  </a:extLst>
                </a:gridCol>
              </a:tblGrid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資料來源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時間區間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97102"/>
                  </a:ext>
                </a:extLst>
              </a:tr>
              <a:tr h="12092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每小時來院人數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南部某醫學中心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線性回歸</a:t>
                      </a:r>
                      <a:endParaRPr lang="en-US" altLang="zh-TW" sz="2000" dirty="0"/>
                    </a:p>
                    <a:p>
                      <a:pPr algn="ctr"/>
                      <a:r>
                        <a:rPr lang="en-US" altLang="zh-TW" sz="2000" dirty="0"/>
                        <a:t>SARIMA</a:t>
                      </a:r>
                    </a:p>
                    <a:p>
                      <a:pPr algn="ctr"/>
                      <a:r>
                        <a:rPr lang="en-US" altLang="zh-TW" sz="2000" dirty="0"/>
                        <a:t>MLP</a:t>
                      </a:r>
                      <a:endParaRPr lang="zh-TW" altLang="en-US" sz="20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9C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3</a:t>
                      </a:r>
                      <a:r>
                        <a:rPr lang="zh-TW" altLang="en-US" sz="2000" dirty="0"/>
                        <a:t>月</a:t>
                      </a:r>
                      <a:r>
                        <a:rPr lang="en-US" altLang="zh-TW" sz="2000" dirty="0"/>
                        <a:t>13</a:t>
                      </a:r>
                      <a:r>
                        <a:rPr lang="zh-TW" altLang="en-US" sz="2000" dirty="0"/>
                        <a:t>日至</a:t>
                      </a:r>
                      <a:endParaRPr lang="en-US" altLang="zh-TW" sz="2000" dirty="0"/>
                    </a:p>
                    <a:p>
                      <a:pPr algn="ctr"/>
                      <a:r>
                        <a:rPr lang="en-US" altLang="zh-TW" sz="2000" dirty="0"/>
                        <a:t>5</a:t>
                      </a:r>
                      <a:r>
                        <a:rPr lang="zh-TW" altLang="en-US" sz="2000" dirty="0"/>
                        <a:t>月</a:t>
                      </a:r>
                      <a:r>
                        <a:rPr lang="en-US" altLang="zh-TW" sz="2000" dirty="0"/>
                        <a:t>24</a:t>
                      </a:r>
                      <a:r>
                        <a:rPr lang="zh-TW" altLang="en-US" sz="2000" dirty="0"/>
                        <a:t>日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365098"/>
                  </a:ext>
                </a:extLst>
              </a:tr>
              <a:tr h="846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每日掛號人數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南部某醫學中心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MLP</a:t>
                      </a:r>
                      <a:endParaRPr lang="zh-TW" altLang="en-US" sz="20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9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421993"/>
                  </a:ext>
                </a:extLst>
              </a:tr>
              <a:tr h="846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每日確診人數</a:t>
                      </a:r>
                      <a:endParaRPr lang="en-US" altLang="zh-TW" sz="2000" dirty="0"/>
                    </a:p>
                    <a:p>
                      <a:pPr algn="ctr"/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本土</a:t>
                      </a:r>
                      <a:r>
                        <a:rPr lang="en-US" altLang="zh-TW" sz="2000" dirty="0"/>
                        <a:t>&amp;</a:t>
                      </a:r>
                      <a:r>
                        <a:rPr lang="zh-TW" altLang="en-US" sz="2000" dirty="0"/>
                        <a:t>境外</a:t>
                      </a:r>
                      <a:r>
                        <a:rPr lang="en-US" altLang="zh-TW" sz="2000" dirty="0"/>
                        <a:t>)</a:t>
                      </a:r>
                      <a:endParaRPr lang="zh-TW" altLang="en-US" sz="20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衛生福利部疾病管制中心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MLP</a:t>
                      </a:r>
                      <a:endParaRPr lang="zh-TW" altLang="en-US" sz="20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9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75643"/>
                  </a:ext>
                </a:extLst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每月休假日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行政院人事處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MLP</a:t>
                      </a:r>
                      <a:endParaRPr lang="zh-TW" altLang="en-US" sz="20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9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14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09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資料的驗證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412911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每小時人流之估計方法之驗證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平均絕對誤差百分比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(MAPE)</a:t>
            </a: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平均絕對誤差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(MAE)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質性研究訪談之驗證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三角檢視法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持續投入與觀察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受訪者確認逐字稿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9F4F15E-967F-4E2D-A3F4-7C723318F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930360"/>
              </p:ext>
            </p:extLst>
          </p:nvPr>
        </p:nvGraphicFramePr>
        <p:xfrm>
          <a:off x="5596399" y="2775736"/>
          <a:ext cx="6407606" cy="2872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3803">
                  <a:extLst>
                    <a:ext uri="{9D8B030D-6E8A-4147-A177-3AD203B41FA5}">
                      <a16:colId xmlns:a16="http://schemas.microsoft.com/office/drawing/2014/main" val="3381382662"/>
                    </a:ext>
                  </a:extLst>
                </a:gridCol>
                <a:gridCol w="3203803">
                  <a:extLst>
                    <a:ext uri="{9D8B030D-6E8A-4147-A177-3AD203B41FA5}">
                      <a16:colId xmlns:a16="http://schemas.microsoft.com/office/drawing/2014/main" val="2371255760"/>
                    </a:ext>
                  </a:extLst>
                </a:gridCol>
              </a:tblGrid>
              <a:tr h="56930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MAPE(%)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sz="2800" kern="100" dirty="0">
                          <a:effectLst/>
                        </a:rPr>
                        <a:t>模型預測能力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49954"/>
                  </a:ext>
                </a:extLst>
              </a:tr>
              <a:tr h="56811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MAPE&lt;10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sz="2800" kern="100" dirty="0">
                          <a:effectLst/>
                        </a:rPr>
                        <a:t>非常好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70113"/>
                  </a:ext>
                </a:extLst>
              </a:tr>
              <a:tr h="59857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10&lt;MAPE&lt;20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sz="2800" kern="100" dirty="0">
                          <a:effectLst/>
                        </a:rPr>
                        <a:t>佳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09913"/>
                  </a:ext>
                </a:extLst>
              </a:tr>
              <a:tr h="56811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20&lt;MAPE&lt;50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sz="2800" kern="100" dirty="0">
                          <a:effectLst/>
                        </a:rPr>
                        <a:t>合理的預測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818504"/>
                  </a:ext>
                </a:extLst>
              </a:tr>
              <a:tr h="56811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50&lt;MAPE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zh-TW" sz="2800" kern="100" dirty="0">
                          <a:effectLst/>
                        </a:rPr>
                        <a:t>不準確的預測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58972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47F0B4C1-7B74-496F-A6F5-4786D16E1366}"/>
              </a:ext>
            </a:extLst>
          </p:cNvPr>
          <p:cNvSpPr txBox="1"/>
          <p:nvPr/>
        </p:nvSpPr>
        <p:spPr>
          <a:xfrm>
            <a:off x="8266245" y="5647966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Lewis(1982)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7C0671-F512-4E54-BE38-358F01B2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2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3595F9-5C3D-42E4-9647-3DDA6291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時間人流之預測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95F9BD-1EA8-4036-9BBA-502C4DC5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4BE75A1E-54FA-4372-9AFE-747B43458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689307"/>
              </p:ext>
            </p:extLst>
          </p:nvPr>
        </p:nvGraphicFramePr>
        <p:xfrm>
          <a:off x="78059" y="1585707"/>
          <a:ext cx="6017941" cy="504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E4C9AB74-0BF2-4D99-BBFD-52144EB1E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573437"/>
              </p:ext>
            </p:extLst>
          </p:nvPr>
        </p:nvGraphicFramePr>
        <p:xfrm>
          <a:off x="6177775" y="1585707"/>
          <a:ext cx="5620215" cy="490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9367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3595F9-5C3D-42E4-9647-3DDA6291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時間人流之預測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E4D5B82-0646-4856-B2B8-5057E1C0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76F420B3-41F9-47EE-B133-BF9BFF6B4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140188"/>
              </p:ext>
            </p:extLst>
          </p:nvPr>
        </p:nvGraphicFramePr>
        <p:xfrm>
          <a:off x="107796" y="1471962"/>
          <a:ext cx="5635082" cy="488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1FC91D6D-EFA9-421E-83D6-1066797582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107496"/>
              </p:ext>
            </p:extLst>
          </p:nvPr>
        </p:nvGraphicFramePr>
        <p:xfrm>
          <a:off x="5742878" y="1471962"/>
          <a:ext cx="6341326" cy="490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65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3595F9-5C3D-42E4-9647-3DDA6291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時間人流之預測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C13D29F-5CFD-47FA-AFF6-DAF0D7B5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F91BB11F-3331-4B62-802A-E9BBC3173E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973373"/>
              </p:ext>
            </p:extLst>
          </p:nvPr>
        </p:nvGraphicFramePr>
        <p:xfrm>
          <a:off x="204514" y="1332570"/>
          <a:ext cx="5538363" cy="513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7AC00B34-4F72-4BFF-A5E3-1AB9F26F4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692259"/>
              </p:ext>
            </p:extLst>
          </p:nvPr>
        </p:nvGraphicFramePr>
        <p:xfrm>
          <a:off x="5845586" y="1332569"/>
          <a:ext cx="6141899" cy="513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956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3595F9-5C3D-42E4-9647-3DDA6291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時間人流之預測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8CE4FB9-E4D6-4A5F-BCDA-8B3CB54E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1DD19AE8-7EA1-4CAF-A4F0-5711DF8E7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462984"/>
              </p:ext>
            </p:extLst>
          </p:nvPr>
        </p:nvGraphicFramePr>
        <p:xfrm>
          <a:off x="769620" y="1600200"/>
          <a:ext cx="1042035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13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9862E4-04D8-4E05-90F1-74993711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研究結果</a:t>
            </a:r>
            <a:r>
              <a:rPr lang="en-US" altLang="zh-TW" dirty="0"/>
              <a:t>-</a:t>
            </a:r>
            <a:r>
              <a:rPr lang="zh-TW" altLang="en-US" dirty="0"/>
              <a:t>時間人流之預測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51C1A94-AA4A-4FBA-88DC-FF972D6BC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838917"/>
              </p:ext>
            </p:extLst>
          </p:nvPr>
        </p:nvGraphicFramePr>
        <p:xfrm>
          <a:off x="361232" y="1039759"/>
          <a:ext cx="11460796" cy="4872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5688">
                  <a:extLst>
                    <a:ext uri="{9D8B030D-6E8A-4147-A177-3AD203B41FA5}">
                      <a16:colId xmlns:a16="http://schemas.microsoft.com/office/drawing/2014/main" val="3992476034"/>
                    </a:ext>
                  </a:extLst>
                </a:gridCol>
                <a:gridCol w="1413382">
                  <a:extLst>
                    <a:ext uri="{9D8B030D-6E8A-4147-A177-3AD203B41FA5}">
                      <a16:colId xmlns:a16="http://schemas.microsoft.com/office/drawing/2014/main" val="2302808885"/>
                    </a:ext>
                  </a:extLst>
                </a:gridCol>
                <a:gridCol w="1055078">
                  <a:extLst>
                    <a:ext uri="{9D8B030D-6E8A-4147-A177-3AD203B41FA5}">
                      <a16:colId xmlns:a16="http://schemas.microsoft.com/office/drawing/2014/main" val="3684208843"/>
                    </a:ext>
                  </a:extLst>
                </a:gridCol>
                <a:gridCol w="1413382">
                  <a:extLst>
                    <a:ext uri="{9D8B030D-6E8A-4147-A177-3AD203B41FA5}">
                      <a16:colId xmlns:a16="http://schemas.microsoft.com/office/drawing/2014/main" val="2270382529"/>
                    </a:ext>
                  </a:extLst>
                </a:gridCol>
                <a:gridCol w="1413382">
                  <a:extLst>
                    <a:ext uri="{9D8B030D-6E8A-4147-A177-3AD203B41FA5}">
                      <a16:colId xmlns:a16="http://schemas.microsoft.com/office/drawing/2014/main" val="4093245391"/>
                    </a:ext>
                  </a:extLst>
                </a:gridCol>
                <a:gridCol w="1679942">
                  <a:extLst>
                    <a:ext uri="{9D8B030D-6E8A-4147-A177-3AD203B41FA5}">
                      <a16:colId xmlns:a16="http://schemas.microsoft.com/office/drawing/2014/main" val="186741856"/>
                    </a:ext>
                  </a:extLst>
                </a:gridCol>
                <a:gridCol w="1679942">
                  <a:extLst>
                    <a:ext uri="{9D8B030D-6E8A-4147-A177-3AD203B41FA5}">
                      <a16:colId xmlns:a16="http://schemas.microsoft.com/office/drawing/2014/main" val="3478274970"/>
                    </a:ext>
                  </a:extLst>
                </a:gridCol>
              </a:tblGrid>
              <a:tr h="298911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星期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線性迴歸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SARIMA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MLP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000887"/>
                  </a:ext>
                </a:extLst>
              </a:tr>
              <a:tr h="3006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MAE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MAE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值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MAE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值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15918"/>
                  </a:ext>
                </a:extLst>
              </a:tr>
              <a:tr h="53833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周一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259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26%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145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19%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0386"/>
                  </a:ext>
                </a:extLst>
              </a:tr>
              <a:tr h="65127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周二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224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24%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55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6%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49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6%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00184"/>
                  </a:ext>
                </a:extLst>
              </a:tr>
              <a:tr h="612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周三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706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95%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73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7%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114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14%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897553"/>
                  </a:ext>
                </a:extLst>
              </a:tr>
              <a:tr h="47578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周四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181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20%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89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11%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70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8%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3594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周五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518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58%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157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19%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46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19%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99911"/>
                  </a:ext>
                </a:extLst>
              </a:tr>
              <a:tr h="31392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周六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195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67%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81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17%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54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20%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06450"/>
                  </a:ext>
                </a:extLst>
              </a:tr>
              <a:tr h="31392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周日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60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36%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29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18%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97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Mangal" panose="02040503050203030202" pitchFamily="18" charset="0"/>
                        </a:rPr>
                        <a:t>86%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005864"/>
                  </a:ext>
                </a:extLst>
              </a:tr>
              <a:tr h="31392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平均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306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47%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alt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76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12%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82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24%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20395"/>
                  </a:ext>
                </a:extLst>
              </a:tr>
              <a:tr h="59790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平均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排除週日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1E1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347%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48%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84%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11%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84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Mangal" panose="02040503050203030202" pitchFamily="18" charset="0"/>
                        </a:rPr>
                        <a:t>14%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148593"/>
                  </a:ext>
                </a:extLst>
              </a:tr>
            </a:tbl>
          </a:graphicData>
        </a:graphic>
      </p:graphicFrame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54DF91E-B980-4D23-95DA-8540FF6C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5932821"/>
            <a:ext cx="11355853" cy="1082477"/>
          </a:xfrm>
        </p:spPr>
        <p:txBody>
          <a:bodyPr>
            <a:normAutofit fontScale="92500"/>
          </a:bodyPr>
          <a:lstStyle/>
          <a:p>
            <a:pPr marL="285750" indent="-28575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週一至周六</a:t>
            </a:r>
            <a:r>
              <a:rPr lang="en-US" altLang="zh-TW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MLP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之預測值為</a:t>
            </a:r>
            <a:r>
              <a:rPr lang="en-US" altLang="zh-TW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%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14%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之驗證，預測能力評斷為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佳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週日之人流預測僅</a:t>
            </a:r>
            <a:r>
              <a:rPr lang="en-US" altLang="zh-TW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方式具有預測能力</a:t>
            </a:r>
            <a:endParaRPr lang="en-US" altLang="zh-TW" sz="24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99C3904-F8DA-4DE6-816C-A7F78D6A10B5}"/>
              </a:ext>
            </a:extLst>
          </p:cNvPr>
          <p:cNvSpPr/>
          <p:nvPr/>
        </p:nvSpPr>
        <p:spPr>
          <a:xfrm>
            <a:off x="5613399" y="1689100"/>
            <a:ext cx="2844801" cy="36503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AF7327C-3184-49ED-82A8-AF453554D01B}"/>
              </a:ext>
            </a:extLst>
          </p:cNvPr>
          <p:cNvSpPr/>
          <p:nvPr/>
        </p:nvSpPr>
        <p:spPr>
          <a:xfrm>
            <a:off x="8458200" y="1668780"/>
            <a:ext cx="3363828" cy="302006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3FA0E89-BB7F-4467-ACE4-D730C9E9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4864A0B-4663-4052-A3D8-E2BB2CFCEA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DACBF3A-4721-4D07-B643-66F502F517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222" y="0"/>
            <a:ext cx="465734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02E5928-738F-403A-B48B-43AA63F0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768849"/>
            <a:ext cx="3043509" cy="5167902"/>
          </a:xfrm>
        </p:spPr>
        <p:txBody>
          <a:bodyPr>
            <a:normAutofit/>
          </a:bodyPr>
          <a:lstStyle/>
          <a:p>
            <a:pPr algn="r"/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</a:p>
        </p:txBody>
      </p:sp>
      <p:sp>
        <p:nvSpPr>
          <p:cNvPr id="23" name="內容版面配置區 3">
            <a:extLst>
              <a:ext uri="{FF2B5EF4-FFF2-40B4-BE49-F238E27FC236}">
                <a16:creationId xmlns:a16="http://schemas.microsoft.com/office/drawing/2014/main" id="{FA0886B0-E3E6-423A-ADE3-4AAF81EB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139" y="0"/>
            <a:ext cx="7033846" cy="6858000"/>
          </a:xfrm>
        </p:spPr>
        <p:txBody>
          <a:bodyPr anchor="ctr">
            <a:normAutofit lnSpcReduction="10000"/>
          </a:bodyPr>
          <a:lstStyle/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研究背景與動機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研究架構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研究設計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研究信度與效度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研究限制與未來研究方向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EC63520-5C0A-47AB-BF9C-7457E6B0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46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487B7D-AF66-47CB-88AA-77E3B2562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經驗法則與科技應用探討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2F1394-2D62-4449-B251-40A1011E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20</a:t>
            </a:fld>
            <a:endParaRPr 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89235E35-A550-4C6E-8475-E5FE7E2C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425611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傳統經驗法則之作法：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現場即時的反饋</a:t>
            </a:r>
            <a:endParaRPr lang="en-US" altLang="zh-TW" sz="27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每日防疫會議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每日掛號人數及歷史資料取得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EEBB348-665F-4064-8B9A-EEF6F3515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974" y="1679264"/>
            <a:ext cx="6908840" cy="41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41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487B7D-AF66-47CB-88AA-77E3B2562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經驗法則與科技應用探討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2F1394-2D62-4449-B251-40A1011E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21</a:t>
            </a:fld>
            <a:endParaRPr 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89235E35-A550-4C6E-8475-E5FE7E2C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425611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科技應用之導入優勢：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減緩相關人員人力配置之壓力</a:t>
            </a:r>
            <a:endParaRPr lang="en-US" altLang="zh-TW" sz="27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溝通與協調上更具說服力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zh-TW" altLang="en-US" sz="27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此方法之應用更具多元性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36439DC-DAC7-4153-9491-B98C010D3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921" y="1743561"/>
            <a:ext cx="6047831" cy="403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2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FCB78B-BC95-4CC9-AB64-F14A31A2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疫情期間門禁管制政策下人流預測最佳化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25D278-2665-4019-94DF-86E6A485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414190"/>
            <a:ext cx="10904435" cy="5307285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週一至周六以</a:t>
            </a:r>
            <a:r>
              <a:rPr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MLP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模式為最佳預測之方法</a:t>
            </a:r>
            <a:r>
              <a:rPr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與過去文獻相同。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醫院目的地特殊，就醫具有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必要性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民眾來院多寡與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開診數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有相關。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週日僅</a:t>
            </a:r>
            <a:r>
              <a:rPr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SARIMA</a:t>
            </a: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得到準確的預測方法。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假日門禁管制措施。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預測模式對於行政管理上的利基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減緩相關人員人力配置之壓力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溝通與協調上更具說服力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多元性應用方法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6CC8AA-37F9-4B4B-9860-424AEA88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79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FCB78B-BC95-4CC9-AB64-F14A31A2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科技應用之實際效益與傳統經驗差異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25D278-2665-4019-94DF-86E6A485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414190"/>
            <a:ext cx="10904435" cy="530728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科技導入與傳統決策模式的差異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6CC8AA-37F9-4B4B-9860-424AEA88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4E5BC6C-BB7B-42C8-9479-959F7E097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00613"/>
              </p:ext>
            </p:extLst>
          </p:nvPr>
        </p:nvGraphicFramePr>
        <p:xfrm>
          <a:off x="504940" y="2350293"/>
          <a:ext cx="10904434" cy="3757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4373">
                  <a:extLst>
                    <a:ext uri="{9D8B030D-6E8A-4147-A177-3AD203B41FA5}">
                      <a16:colId xmlns:a16="http://schemas.microsoft.com/office/drawing/2014/main" val="3071419424"/>
                    </a:ext>
                  </a:extLst>
                </a:gridCol>
                <a:gridCol w="3634373">
                  <a:extLst>
                    <a:ext uri="{9D8B030D-6E8A-4147-A177-3AD203B41FA5}">
                      <a16:colId xmlns:a16="http://schemas.microsoft.com/office/drawing/2014/main" val="3256173404"/>
                    </a:ext>
                  </a:extLst>
                </a:gridCol>
                <a:gridCol w="3635688">
                  <a:extLst>
                    <a:ext uri="{9D8B030D-6E8A-4147-A177-3AD203B41FA5}">
                      <a16:colId xmlns:a16="http://schemas.microsoft.com/office/drawing/2014/main" val="731835227"/>
                    </a:ext>
                  </a:extLst>
                </a:gridCol>
              </a:tblGrid>
              <a:tr h="453802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經驗法則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科技應用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45801"/>
                  </a:ext>
                </a:extLst>
              </a:tr>
              <a:tr h="1463159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每小時人流數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憑藉經驗</a:t>
                      </a:r>
                    </a:p>
                    <a:p>
                      <a:pPr marL="342900" lvl="0" indent="-342900" algn="l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掛號人數</a:t>
                      </a:r>
                    </a:p>
                    <a:p>
                      <a:pPr marL="342900" indent="-342900" algn="l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歷史數據資料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建構預測模型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43763"/>
                  </a:ext>
                </a:extLst>
              </a:tr>
              <a:tr h="953384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門口人力配置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憑藉經驗</a:t>
                      </a:r>
                    </a:p>
                    <a:p>
                      <a:pPr marL="342900" indent="-342900" algn="l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現場即時調整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建構模式安排人力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18125"/>
                  </a:ext>
                </a:extLst>
              </a:tr>
              <a:tr h="443608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人力調度靈活性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17834"/>
                  </a:ext>
                </a:extLst>
              </a:tr>
              <a:tr h="443608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溝通效率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2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500"/>
                        </a:lnSpc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196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74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69584-04AF-4D1B-96B5-9BAF206E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研究限制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F8BDA4-B4C9-48B4-A5EF-B0CEFE6AC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訓練資料量過少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國家防疫政策採滾動式變化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無法明顯區隔民眾來院動機</a:t>
            </a:r>
            <a:endParaRPr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55D3A7-EEBE-4916-A95A-B6233EB7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90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4B76E-B62E-4812-BA7D-82565468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05D1-197A-4EB5-A82C-7DC2425B57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55B289C-FFBC-4DA1-9048-5AB172C337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AD52B5-A74B-44CD-B49B-3AFE2211B2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232" y="946209"/>
            <a:ext cx="11241536" cy="33511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CD1AAF-A808-47C6-8672-AC178D326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017" y="1107136"/>
            <a:ext cx="10914571" cy="30293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161B2EC-F0BE-4B0D-B2A1-FC28CC0AF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50" y="1368448"/>
            <a:ext cx="10380017" cy="2554014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24AB969-BEC4-404B-89C7-F5652B10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0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研究背景與動機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639614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於全球出現大規模傳染病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年底中國出現不明的新冠狀病毒症狀，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月於全球大流行。</a:t>
            </a:r>
            <a:r>
              <a:rPr lang="en-US" altLang="zh-TW" sz="22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(Lu, Stratton, &amp; Tang, 2020 ; Li et al., 2020)</a:t>
            </a:r>
          </a:p>
          <a:p>
            <a:pPr marL="630238" lvl="5" indent="-285750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台灣的疾病管制中心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(Taiwan Center for Disease Control)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因應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組成應變小組。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台灣地區某醫學中心配合政府政策實施門禁管制措施。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全院行政及醫事人員前往門口執行篩檢工作，職類包含：行政人員、營養師、檢驗師及護理人員，每周共計動員約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人次。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工作內容：門口執行檢疫工作。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認人員是否配戴口罩、體溫量測、手部清潔及詢問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TOCC(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旅遊史、職業史、接觸史及群聚史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altLang="zh-TW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altLang="zh-TW" sz="1700" dirty="0"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6BDAF6-5F56-4B0F-B89A-5A869896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67F6A1-1E55-4B4C-B1E3-325EEDAC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研究背景與動機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E1AA6B-D9D8-4DAD-A6A8-2FD1A8ED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696" y="1559404"/>
            <a:ext cx="10904435" cy="4937648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嚴謹的門禁管制政策，使醫院得以避免院內感染的風險，但同時也帶來相關的影響：</a:t>
            </a:r>
            <a:endParaRPr lang="en-US" altLang="zh-TW" sz="8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人力資源的耗用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排班人力不確定性高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人力成本增加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原有排班依據：每周掛號人數及過去歷史資料</a:t>
            </a:r>
            <a:endParaRPr lang="en-US" altLang="zh-TW" sz="80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因僅憑經驗推斷，故可能造成的影響為</a:t>
            </a:r>
            <a:endParaRPr lang="en-US" altLang="zh-TW" sz="80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排班人數須動態調整。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排班人員壓力。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10000"/>
              </a:lnSpc>
            </a:pPr>
            <a:r>
              <a:rPr lang="zh-TW" altLang="en-US" sz="9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第一線行政主管壓力</a:t>
            </a:r>
            <a:endParaRPr lang="en-US" altLang="zh-TW" sz="9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如何有效的</a:t>
            </a:r>
            <a:r>
              <a:rPr lang="zh-TW" altLang="en-US" sz="8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預測每小時人流數量</a:t>
            </a: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，並做</a:t>
            </a:r>
            <a:r>
              <a:rPr lang="zh-TW" altLang="en-US" sz="8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適當的人力規劃</a:t>
            </a: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，乃本研究欲解決之重點</a:t>
            </a:r>
            <a:endParaRPr lang="en-US" altLang="zh-TW" sz="80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F74027-2826-45DA-9EB0-C429D21A0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2430F9-23C8-41CA-8EA2-9E49AD40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研究問題與目的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B4ED31-EECB-425B-9A1F-39E11162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12" y="1492348"/>
            <a:ext cx="10904435" cy="453734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研究問題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以歷史資料及相關事件預測未來的來院人數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新科技及預測模式之應用，未來對於人力調配及相醫院政策之影響。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3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0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時間序列模式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(SARIMA)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多層感知機模式</a:t>
            </a:r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MLP)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線性回歸分析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針對南部某醫學中心於疫情期間來院人數的預測，並比較其差異。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0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以質性訪談方式，了解科技介入及傳統經驗法則之差異。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5" indent="-285750">
              <a:lnSpc>
                <a:spcPct val="100000"/>
              </a:lnSpc>
            </a:pP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3" indent="-2170112"/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CED00-9484-40AE-A26A-0B913742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4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COVID-19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疫情與醫院門禁管制措施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165694"/>
            <a:ext cx="11355853" cy="569908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b="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COVID-19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全球疫情</a:t>
            </a:r>
            <a:endParaRPr lang="en-US" altLang="zh-TW" sz="24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截至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日，全球總計確診人數約達</a:t>
            </a:r>
            <a:r>
              <a:rPr lang="en-US" altLang="zh-TW" sz="2400" b="1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b="1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億人口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，死亡率為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1.8%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，佔全球確診人數之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截至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日，台灣疾病控制中心（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CDC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）報告了</a:t>
            </a:r>
            <a:r>
              <a:rPr lang="en-US" altLang="zh-TW" sz="2400" b="1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16,147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名確診病例。</a:t>
            </a:r>
            <a:endParaRPr lang="en-US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台灣疫情控制措施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對所有旅客和返台的民眾進行嚴格的居家簡易與隔離。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嚴謹的追蹤並隔離確診者之親密接觸者。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於社區中大力宣導戴口罩及勤洗手之公共衛生觀念。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針對在台灣無法居家簡易者之外籍人士，設置集中檢疫所供其進行隔離與檢疫。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2" indent="-28575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返台的民眾，如家中有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65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歲長輩時，則於集中檢疫所進行隔離。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C7A174D-73C4-4D97-BF29-B146B814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9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-COVID-19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疫情與醫院門禁管制措施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412911"/>
            <a:ext cx="11355853" cy="49690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台灣醫療院所門禁管制相關作為</a:t>
            </a:r>
            <a:r>
              <a:rPr lang="en-US" altLang="zh-TW" sz="2800" b="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(Chen, 2021)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確認口罩是否戴妥 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手部進行消毒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體溫量測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詢問</a:t>
            </a:r>
            <a:r>
              <a:rPr lang="en-US" altLang="zh-TW" sz="2800" b="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TOCC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旅遊史並確認來院目的。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C214FC0-CF5D-445C-B767-B4136C13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1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9412" y="286515"/>
            <a:ext cx="10904435" cy="689608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文獻回顧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人流預測分析方法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A12CD1B-6425-46D6-8022-75DC5F3C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E6C2952-B6DA-4446-BC13-3C074802B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29331"/>
              </p:ext>
            </p:extLst>
          </p:nvPr>
        </p:nvGraphicFramePr>
        <p:xfrm>
          <a:off x="158117" y="1341250"/>
          <a:ext cx="11867024" cy="5095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561">
                  <a:extLst>
                    <a:ext uri="{9D8B030D-6E8A-4147-A177-3AD203B41FA5}">
                      <a16:colId xmlns:a16="http://schemas.microsoft.com/office/drawing/2014/main" val="4137051537"/>
                    </a:ext>
                  </a:extLst>
                </a:gridCol>
                <a:gridCol w="5698682">
                  <a:extLst>
                    <a:ext uri="{9D8B030D-6E8A-4147-A177-3AD203B41FA5}">
                      <a16:colId xmlns:a16="http://schemas.microsoft.com/office/drawing/2014/main" val="817226756"/>
                    </a:ext>
                  </a:extLst>
                </a:gridCol>
                <a:gridCol w="752467">
                  <a:extLst>
                    <a:ext uri="{9D8B030D-6E8A-4147-A177-3AD203B41FA5}">
                      <a16:colId xmlns:a16="http://schemas.microsoft.com/office/drawing/2014/main" val="1285458055"/>
                    </a:ext>
                  </a:extLst>
                </a:gridCol>
                <a:gridCol w="2677314">
                  <a:extLst>
                    <a:ext uri="{9D8B030D-6E8A-4147-A177-3AD203B41FA5}">
                      <a16:colId xmlns:a16="http://schemas.microsoft.com/office/drawing/2014/main" val="1491097305"/>
                    </a:ext>
                  </a:extLst>
                </a:gridCol>
              </a:tblGrid>
              <a:tr h="61169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預測目標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年分</a:t>
                      </a: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預測方法</a:t>
                      </a:r>
                      <a:endParaRPr lang="zh-TW" alt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152976"/>
                  </a:ext>
                </a:extLst>
              </a:tr>
              <a:tr h="3920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急診人流預測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92075"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Short-Term Forecasting of Emergency Inpatient Flow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SES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moedel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ARIMA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moedel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Reg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85797"/>
                  </a:ext>
                </a:extLst>
              </a:tr>
              <a:tr h="728173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546" marR="2546" marT="2546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Time Series Modelling and Forecasting of Emergency Department Overcrowding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ARIMA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448444"/>
                  </a:ext>
                </a:extLst>
              </a:tr>
              <a:tr h="728173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546" marR="2546" marT="2546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Forecasting Emergency Department Visits Using Internet Data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egression analysis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07566"/>
                  </a:ext>
                </a:extLst>
              </a:tr>
              <a:tr h="728173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546" marR="2546" marT="2546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Forecasting Daily Volume and Acuity of Patients in the Emergency Department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2016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SMHW</a:t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SARMA</a:t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MSARIMA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11356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SARS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期間站床率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0" algn="l" fontAlgn="ctr">
                        <a:tabLst/>
                      </a:pP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Using autoregressive integrated moving average (ARIMA) models to predict and monitor the number of beds occupied during a SARS outbreak in a tertiary hospital in Singapore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ARIMA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moedel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85504"/>
                  </a:ext>
                </a:extLst>
              </a:tr>
              <a:tr h="336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預測出院人數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Time-Series Approaches for Forecasting the Number of Hospital Daily Discharged Inpatients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2017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ARIMA</a:t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SRARIMA</a:t>
                      </a:r>
                      <a:b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MSARIMA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2546" marR="2546" marT="254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329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90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0F0BC-C02F-420A-A8C6-A0DAFF3D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人流預測分析方法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386EA9-81C1-49EF-981A-F3E5A87E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95" y="1165694"/>
            <a:ext cx="11355853" cy="150316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線性回歸法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時間序列分析法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多層感知機</a:t>
            </a:r>
            <a:r>
              <a:rPr lang="zh-TW" altLang="en-US" sz="28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為過去文獻預測人流之方式</a:t>
            </a:r>
            <a:endPara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5B0037E7-E4DA-48AE-8338-558761733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92286"/>
              </p:ext>
            </p:extLst>
          </p:nvPr>
        </p:nvGraphicFramePr>
        <p:xfrm>
          <a:off x="465663" y="2473908"/>
          <a:ext cx="11251933" cy="4130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06">
                  <a:extLst>
                    <a:ext uri="{9D8B030D-6E8A-4147-A177-3AD203B41FA5}">
                      <a16:colId xmlns:a16="http://schemas.microsoft.com/office/drawing/2014/main" val="3972879554"/>
                    </a:ext>
                  </a:extLst>
                </a:gridCol>
                <a:gridCol w="3675731">
                  <a:extLst>
                    <a:ext uri="{9D8B030D-6E8A-4147-A177-3AD203B41FA5}">
                      <a16:colId xmlns:a16="http://schemas.microsoft.com/office/drawing/2014/main" val="83243408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68919219"/>
                    </a:ext>
                  </a:extLst>
                </a:gridCol>
                <a:gridCol w="3183196">
                  <a:extLst>
                    <a:ext uri="{9D8B030D-6E8A-4147-A177-3AD203B41FA5}">
                      <a16:colId xmlns:a16="http://schemas.microsoft.com/office/drawing/2014/main" val="427446756"/>
                    </a:ext>
                  </a:extLst>
                </a:gridCol>
              </a:tblGrid>
              <a:tr h="541629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線性回歸法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時間序列法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多層感知機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211407"/>
                  </a:ext>
                </a:extLst>
              </a:tr>
              <a:tr h="15600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原理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自變數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依變數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的關係，預測未來的依變數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自回歸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殘差值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移動平均數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等三個參數，進行模型的確認與校正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輸入層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隱藏層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</a:t>
                      </a: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輸出層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不斷進行校正與學習之系統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115262"/>
                  </a:ext>
                </a:extLst>
              </a:tr>
              <a:tr h="8400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線性數列分析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最少的資訊，並且可以精準的掌握複雜時間序列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可以處裡所有的非線性函數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24193"/>
                  </a:ext>
                </a:extLst>
              </a:tr>
              <a:tr h="8400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缺點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未考量到相關時間性及其他多元變異的影響因子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無法考慮外部因素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需大量數據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52654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C8D7660-55A2-49F8-B943-9082F3CA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7466"/>
      </p:ext>
    </p:extLst>
  </p:cSld>
  <p:clrMapOvr>
    <a:masterClrMapping/>
  </p:clrMapOvr>
</p:sld>
</file>

<file path=ppt/theme/theme1.xml><?xml version="1.0" encoding="utf-8"?>
<a:theme xmlns:a="http://schemas.openxmlformats.org/drawingml/2006/main" name="MeiryoVTI">
  <a:themeElements>
    <a:clrScheme name="AnalogousFromRegularSeedLeftStep">
      <a:dk1>
        <a:srgbClr val="000000"/>
      </a:dk1>
      <a:lt1>
        <a:srgbClr val="FFFFFF"/>
      </a:lt1>
      <a:dk2>
        <a:srgbClr val="264124"/>
      </a:dk2>
      <a:lt2>
        <a:srgbClr val="EEE9EA"/>
      </a:lt2>
      <a:accent1>
        <a:srgbClr val="20B692"/>
      </a:accent1>
      <a:accent2>
        <a:srgbClr val="14B94D"/>
      </a:accent2>
      <a:accent3>
        <a:srgbClr val="2CBA21"/>
      </a:accent3>
      <a:accent4>
        <a:srgbClr val="61B313"/>
      </a:accent4>
      <a:accent5>
        <a:srgbClr val="9BA81E"/>
      </a:accent5>
      <a:accent6>
        <a:srgbClr val="D19517"/>
      </a:accent6>
      <a:hlink>
        <a:srgbClr val="CB657D"/>
      </a:hlink>
      <a:folHlink>
        <a:srgbClr val="848484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1806</Words>
  <Application>Microsoft Office PowerPoint</Application>
  <PresentationFormat>寬螢幕</PresentationFormat>
  <Paragraphs>329</Paragraphs>
  <Slides>25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6" baseType="lpstr">
      <vt:lpstr>Mangal</vt:lpstr>
      <vt:lpstr>Meiryo</vt:lpstr>
      <vt:lpstr>Meiryo UI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MeiryoVTI</vt:lpstr>
      <vt:lpstr>以時間序列模型與類神經網路預測到院人流與分析探討 COVID-19 疫情期間醫院門禁管制政策之最佳化-以南部某醫學中心為例</vt:lpstr>
      <vt:lpstr>大綱</vt:lpstr>
      <vt:lpstr>研究背景與動機</vt:lpstr>
      <vt:lpstr>研究背景與動機</vt:lpstr>
      <vt:lpstr>研究問題與目的</vt:lpstr>
      <vt:lpstr>文獻探討-COVID-19疫情與醫院門禁管制措施</vt:lpstr>
      <vt:lpstr>文獻探討-COVID-19疫情與醫院門禁管制措施</vt:lpstr>
      <vt:lpstr>文獻回顧-人流預測分析方法</vt:lpstr>
      <vt:lpstr>文獻探討-人流預測分析方法</vt:lpstr>
      <vt:lpstr>文獻探討-小結</vt:lpstr>
      <vt:lpstr>研究方法-研究架構</vt:lpstr>
      <vt:lpstr>研究方法-研究架構</vt:lpstr>
      <vt:lpstr>研究方法-研究架構</vt:lpstr>
      <vt:lpstr>研究方法-資料的驗證</vt:lpstr>
      <vt:lpstr>研究結果-時間人流之預測</vt:lpstr>
      <vt:lpstr>研究結果-時間人流之預測</vt:lpstr>
      <vt:lpstr>研究結果-時間人流之預測</vt:lpstr>
      <vt:lpstr>研究結果-時間人流之預測</vt:lpstr>
      <vt:lpstr>研究結果-時間人流之預測</vt:lpstr>
      <vt:lpstr>研究結果-經驗法則與科技應用探討</vt:lpstr>
      <vt:lpstr>研究結果-經驗法則與科技應用探討</vt:lpstr>
      <vt:lpstr>討論-疫情期間門禁管制政策下人流預測最佳化</vt:lpstr>
      <vt:lpstr>討論-科技應用之實際效益與傳統經驗差異</vt:lpstr>
      <vt:lpstr>研究限制</vt:lpstr>
      <vt:lpstr>謝謝聆聽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以時間序列法探討疫情期間人流預測最佳法</dc:title>
  <dc:creator>u108705009</dc:creator>
  <cp:lastModifiedBy>Windows 使用者</cp:lastModifiedBy>
  <cp:revision>22</cp:revision>
  <dcterms:created xsi:type="dcterms:W3CDTF">2020-08-11T14:49:08Z</dcterms:created>
  <dcterms:modified xsi:type="dcterms:W3CDTF">2021-12-14T07:11:58Z</dcterms:modified>
</cp:coreProperties>
</file>