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0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F4E6F0-6B92-49FB-B522-50C803985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915A9A1-FEF8-4FD6-9498-016F91D00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E421AA4-78A4-47E9-BA43-CBB0425E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F2D-6D44-4D4C-A617-8699F9F969AF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3D3879-FCD8-47D1-9CE2-6788FDB5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B5C033C-D515-4B44-BF1B-2EAFF7E40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C7D1-6624-4DA3-B98D-64AC1519F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10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3AACC9-A1E8-4A9F-BB04-ED3FF924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A055810-F6AB-4D58-B95A-0FABD9F52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F5DECB-E906-49FF-B9E1-9B253A18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F2D-6D44-4D4C-A617-8699F9F969AF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9D2948-19F1-4A86-B43C-96077787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DA3E67-5D46-4E1F-9E7B-A5AB9132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C7D1-6624-4DA3-B98D-64AC1519F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73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077DDFA-35B7-4305-AA2A-C3A7D4D699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CF017D4-560D-4D8A-8471-58D7B02F0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6ACEE1D-D756-41C9-85BA-4DCD396A7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F2D-6D44-4D4C-A617-8699F9F969AF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FB24E5-4971-4AFC-941B-89CF693E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30210F-B2F7-407A-81D8-6C7CFB39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C7D1-6624-4DA3-B98D-64AC1519F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95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2552FC-12C6-4F0E-B481-7F511144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7D5E3B-084B-45F7-B493-578BB4283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650279-3D1F-4D54-8DBA-DD66BB46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F2D-6D44-4D4C-A617-8699F9F969AF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28758A-476A-4ADC-BE7C-A1A22159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3FF61C-7E70-4EE2-AAA8-73E251CD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C7D1-6624-4DA3-B98D-64AC1519F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03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8488EF-B918-418D-9F0D-32C8C0612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91CADF5-E545-4726-B122-62DC58EFF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041E714-2483-4918-8CB4-EA07E8BAA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F2D-6D44-4D4C-A617-8699F9F969AF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5A7D0D-2508-41E3-A406-144EBEF1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7211606-73DD-4F0D-B421-A13A3BFD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C7D1-6624-4DA3-B98D-64AC1519F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58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7827E7-E02A-41C9-91A4-88A5DDBF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D85F41-30F4-4D49-81A3-E5069BE4D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BC95519-87FE-474F-A1A4-835C8C200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2870AA-C108-4E91-A970-BD371EAA8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F2D-6D44-4D4C-A617-8699F9F969AF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7D369D0-E685-4A58-A7F1-2F0F8122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97A7592-9D20-4DF8-8504-A09D68C5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C7D1-6624-4DA3-B98D-64AC1519F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934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3F6A75-A2BC-41D7-8C7B-FAF5DA07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9DC3B5-8F2F-498D-A761-CB8C00C21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3AC59EA-2289-49D1-8E3E-7FEF701BC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01AE89C-FA6B-4D72-A0AB-58B0DE86D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F270CA6-E661-4C57-BDB4-F59ACABAC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A8F973E-9A53-4FC7-B916-F56CDF3B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F2D-6D44-4D4C-A617-8699F9F969AF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1AE41B5-575B-4E3A-9E15-22C2DD87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6FAA3A3-8DB3-4D23-A7EF-0DB3FBAD6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C7D1-6624-4DA3-B98D-64AC1519F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D2FB5-B20B-4E04-9053-ABACCC61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54D67BC-25CC-434E-805D-CEA9D807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F2D-6D44-4D4C-A617-8699F9F969AF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22F518B-237C-4E39-83AA-435992D0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A9E5E36-9D22-4089-A209-A67FE39A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C7D1-6624-4DA3-B98D-64AC1519F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852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B995ED2-2FFF-4B44-944C-60881FE74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F2D-6D44-4D4C-A617-8699F9F969AF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C4F02BB-F2D6-4602-B45D-20A4D4E0B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C61895E-7D3D-47F8-ACD3-6D34E6EE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C7D1-6624-4DA3-B98D-64AC1519F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41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92298B-C5E9-43FD-9B34-B9F9FAE7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6351B7-5528-4FC2-9307-BFFACE3FA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2BFF582-3C78-4447-81CC-A0FFB4F11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55261B-9335-4446-86D9-6604000E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F2D-6D44-4D4C-A617-8699F9F969AF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1D4FDA8-D591-48C6-AD6F-071C03A3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1B2F9CF-58F4-4204-9C2B-54CBE2AF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C7D1-6624-4DA3-B98D-64AC1519F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25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AC2106-FD46-4CBB-93E9-011D1E97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98942B4-8607-4CCC-8A9B-1B6AE9FC1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031510C-9024-44BB-B81C-C2B5FB7C4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A2F51B0-1BB2-4D2E-B666-F0D534C4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9F2D-6D44-4D4C-A617-8699F9F969AF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CF633A7-EF55-40BA-839D-6E79EAFD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D482E19-EA22-4D5D-BEFF-20739CD3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C7D1-6624-4DA3-B98D-64AC1519F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65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D57C5D9-D01D-4906-95A9-4BA07E85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4D34D7-E671-4442-9E44-3FD043F28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FBBE45-7647-4427-96BA-16033CE89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49F2D-6D44-4D4C-A617-8699F9F969AF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C2460D0-552C-430E-8E97-B891BD1D7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C461F8-1E92-4916-9F2F-803520DBF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FC7D1-6624-4DA3-B98D-64AC1519F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63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072737B-37D0-4634-A212-7CCE58D28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47" t="8068" r="7520" b="6728"/>
          <a:stretch/>
        </p:blipFill>
        <p:spPr>
          <a:xfrm>
            <a:off x="0" y="78658"/>
            <a:ext cx="6726806" cy="4601497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DE006A89-47AF-45BE-BC1D-B2AE83087696}"/>
              </a:ext>
            </a:extLst>
          </p:cNvPr>
          <p:cNvGrpSpPr/>
          <p:nvPr/>
        </p:nvGrpSpPr>
        <p:grpSpPr>
          <a:xfrm>
            <a:off x="6561822" y="78658"/>
            <a:ext cx="5630178" cy="6858000"/>
            <a:chOff x="2871043" y="-19665"/>
            <a:chExt cx="4591641" cy="6299649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3C9826DD-CBF8-40EF-942F-B806C5284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95" b="5974"/>
            <a:stretch/>
          </p:blipFill>
          <p:spPr>
            <a:xfrm>
              <a:off x="2871043" y="-19665"/>
              <a:ext cx="4591641" cy="4591665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B0636372-41B2-4C67-85FC-46C929DE4E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442" t="59726" r="14139" b="10453"/>
            <a:stretch/>
          </p:blipFill>
          <p:spPr>
            <a:xfrm>
              <a:off x="2949678" y="4591665"/>
              <a:ext cx="4513006" cy="1688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819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李雪甄</dc:creator>
  <cp:lastModifiedBy>李雪甄</cp:lastModifiedBy>
  <cp:revision>3</cp:revision>
  <dcterms:created xsi:type="dcterms:W3CDTF">2021-09-03T15:44:20Z</dcterms:created>
  <dcterms:modified xsi:type="dcterms:W3CDTF">2021-09-03T16:09:36Z</dcterms:modified>
</cp:coreProperties>
</file>